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69" r:id="rId5"/>
    <p:sldId id="256" r:id="rId6"/>
    <p:sldId id="258" r:id="rId7"/>
    <p:sldId id="261" r:id="rId8"/>
    <p:sldId id="267" r:id="rId9"/>
    <p:sldId id="265" r:id="rId10"/>
    <p:sldId id="276" r:id="rId11"/>
    <p:sldId id="280" r:id="rId12"/>
    <p:sldId id="281" r:id="rId13"/>
    <p:sldId id="277" r:id="rId14"/>
    <p:sldId id="275" r:id="rId15"/>
    <p:sldId id="270" r:id="rId16"/>
    <p:sldId id="271" r:id="rId17"/>
    <p:sldId id="282" r:id="rId18"/>
    <p:sldId id="283" r:id="rId19"/>
    <p:sldId id="286" r:id="rId20"/>
    <p:sldId id="284" r:id="rId21"/>
    <p:sldId id="290" r:id="rId22"/>
    <p:sldId id="285" r:id="rId23"/>
    <p:sldId id="291" r:id="rId24"/>
    <p:sldId id="292" r:id="rId25"/>
    <p:sldId id="295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16"/>
    <p:restoredTop sz="94947"/>
  </p:normalViewPr>
  <p:slideViewPr>
    <p:cSldViewPr snapToGrid="0" snapToObjects="1">
      <p:cViewPr varScale="1">
        <p:scale>
          <a:sx n="183" d="100"/>
          <a:sy n="183" d="100"/>
        </p:scale>
        <p:origin x="23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富田 琢巳" userId="305d46abd664f263" providerId="LiveId" clId="{577507A5-8B10-EF43-BF91-D50DA24EA551}"/>
    <pc:docChg chg="custSel modSld sldOrd">
      <pc:chgData name="富田 琢巳" userId="305d46abd664f263" providerId="LiveId" clId="{577507A5-8B10-EF43-BF91-D50DA24EA551}" dt="2020-08-10T21:33:05.563" v="21"/>
      <pc:docMkLst>
        <pc:docMk/>
      </pc:docMkLst>
      <pc:sldChg chg="addSp modSp mod ord modClrScheme chgLayout">
        <pc:chgData name="富田 琢巳" userId="305d46abd664f263" providerId="LiveId" clId="{577507A5-8B10-EF43-BF91-D50DA24EA551}" dt="2020-08-10T21:32:52.377" v="17" actId="20577"/>
        <pc:sldMkLst>
          <pc:docMk/>
          <pc:sldMk cId="1157034897" sldId="256"/>
        </pc:sldMkLst>
        <pc:spChg chg="add mod">
          <ac:chgData name="富田 琢巳" userId="305d46abd664f263" providerId="LiveId" clId="{577507A5-8B10-EF43-BF91-D50DA24EA551}" dt="2020-08-10T21:32:52.377" v="17" actId="20577"/>
          <ac:spMkLst>
            <pc:docMk/>
            <pc:sldMk cId="1157034897" sldId="256"/>
            <ac:spMk id="2" creationId="{3C5F573C-7DD4-C14B-96AD-9868338743EC}"/>
          </ac:spMkLst>
        </pc:spChg>
        <pc:spChg chg="add mod">
          <ac:chgData name="富田 琢巳" userId="305d46abd664f263" providerId="LiveId" clId="{577507A5-8B10-EF43-BF91-D50DA24EA551}" dt="2020-08-10T21:32:45.221" v="2" actId="700"/>
          <ac:spMkLst>
            <pc:docMk/>
            <pc:sldMk cId="1157034897" sldId="256"/>
            <ac:spMk id="3" creationId="{8B31E38D-1C83-B94B-931D-88FA4A181809}"/>
          </ac:spMkLst>
        </pc:spChg>
      </pc:sldChg>
      <pc:sldChg chg="ord">
        <pc:chgData name="富田 琢巳" userId="305d46abd664f263" providerId="LiveId" clId="{577507A5-8B10-EF43-BF91-D50DA24EA551}" dt="2020-08-10T21:32:14.256" v="0"/>
        <pc:sldMkLst>
          <pc:docMk/>
          <pc:sldMk cId="2304004349" sldId="278"/>
        </pc:sldMkLst>
      </pc:sldChg>
      <pc:sldChg chg="ord">
        <pc:chgData name="富田 琢巳" userId="305d46abd664f263" providerId="LiveId" clId="{577507A5-8B10-EF43-BF91-D50DA24EA551}" dt="2020-08-10T21:32:56.278" v="18"/>
        <pc:sldMkLst>
          <pc:docMk/>
          <pc:sldMk cId="3559147782" sldId="279"/>
        </pc:sldMkLst>
      </pc:sldChg>
      <pc:sldChg chg="ord">
        <pc:chgData name="富田 琢巳" userId="305d46abd664f263" providerId="LiveId" clId="{577507A5-8B10-EF43-BF91-D50DA24EA551}" dt="2020-08-10T21:33:05.563" v="21"/>
        <pc:sldMkLst>
          <pc:docMk/>
          <pc:sldMk cId="2296725870" sldId="280"/>
        </pc:sldMkLst>
      </pc:sldChg>
      <pc:sldChg chg="ord">
        <pc:chgData name="富田 琢巳" userId="305d46abd664f263" providerId="LiveId" clId="{577507A5-8B10-EF43-BF91-D50DA24EA551}" dt="2020-08-10T21:33:03.104" v="20"/>
        <pc:sldMkLst>
          <pc:docMk/>
          <pc:sldMk cId="2526632161" sldId="281"/>
        </pc:sldMkLst>
      </pc:sldChg>
      <pc:sldChg chg="ord">
        <pc:chgData name="富田 琢巳" userId="305d46abd664f263" providerId="LiveId" clId="{577507A5-8B10-EF43-BF91-D50DA24EA551}" dt="2020-08-10T21:32:59.897" v="19"/>
        <pc:sldMkLst>
          <pc:docMk/>
          <pc:sldMk cId="1281142180" sldId="282"/>
        </pc:sldMkLst>
      </pc:sldChg>
    </pc:docChg>
  </pc:docChgLst>
  <pc:docChgLst>
    <pc:chgData name="富田 琢巳" userId="305d46abd664f263" providerId="LiveId" clId="{D8FA3C36-6D29-C440-A263-2AEF9F422059}"/>
    <pc:docChg chg="delSld">
      <pc:chgData name="富田 琢巳" userId="305d46abd664f263" providerId="LiveId" clId="{D8FA3C36-6D29-C440-A263-2AEF9F422059}" dt="2021-07-16T23:36:13.749" v="2" actId="2696"/>
      <pc:docMkLst>
        <pc:docMk/>
      </pc:docMkLst>
      <pc:sldChg chg="del">
        <pc:chgData name="富田 琢巳" userId="305d46abd664f263" providerId="LiveId" clId="{D8FA3C36-6D29-C440-A263-2AEF9F422059}" dt="2021-07-16T23:36:11.542" v="0" actId="2696"/>
        <pc:sldMkLst>
          <pc:docMk/>
          <pc:sldMk cId="3387696496" sldId="293"/>
        </pc:sldMkLst>
      </pc:sldChg>
      <pc:sldChg chg="del">
        <pc:chgData name="富田 琢巳" userId="305d46abd664f263" providerId="LiveId" clId="{D8FA3C36-6D29-C440-A263-2AEF9F422059}" dt="2021-07-16T23:36:12.584" v="1" actId="2696"/>
        <pc:sldMkLst>
          <pc:docMk/>
          <pc:sldMk cId="3810684494" sldId="294"/>
        </pc:sldMkLst>
      </pc:sldChg>
      <pc:sldChg chg="del">
        <pc:chgData name="富田 琢巳" userId="305d46abd664f263" providerId="LiveId" clId="{D8FA3C36-6D29-C440-A263-2AEF9F422059}" dt="2021-07-16T23:36:13.749" v="2" actId="2696"/>
        <pc:sldMkLst>
          <pc:docMk/>
          <pc:sldMk cId="2426983603" sldId="296"/>
        </pc:sldMkLst>
      </pc:sldChg>
    </pc:docChg>
  </pc:docChgLst>
  <pc:docChgLst>
    <pc:chgData name="Takumi Tomita" userId="305d46abd664f263" providerId="LiveId" clId="{09F19A20-D85D-B543-8FBC-057BBBD31352}"/>
    <pc:docChg chg="modSld">
      <pc:chgData name="Takumi Tomita" userId="305d46abd664f263" providerId="LiveId" clId="{09F19A20-D85D-B543-8FBC-057BBBD31352}" dt="2021-07-23T02:27:56.364" v="3" actId="20577"/>
      <pc:docMkLst>
        <pc:docMk/>
      </pc:docMkLst>
      <pc:sldChg chg="modSp mod">
        <pc:chgData name="Takumi Tomita" userId="305d46abd664f263" providerId="LiveId" clId="{09F19A20-D85D-B543-8FBC-057BBBD31352}" dt="2021-07-23T02:27:56.364" v="3" actId="20577"/>
        <pc:sldMkLst>
          <pc:docMk/>
          <pc:sldMk cId="996604364" sldId="269"/>
        </pc:sldMkLst>
        <pc:spChg chg="mod">
          <ac:chgData name="Takumi Tomita" userId="305d46abd664f263" providerId="LiveId" clId="{09F19A20-D85D-B543-8FBC-057BBBD31352}" dt="2021-07-23T02:27:51.654" v="1" actId="20577"/>
          <ac:spMkLst>
            <pc:docMk/>
            <pc:sldMk cId="996604364" sldId="269"/>
            <ac:spMk id="9" creationId="{F6E22974-E2DE-3E45-BBCF-FF8F699F8EAA}"/>
          </ac:spMkLst>
        </pc:spChg>
        <pc:spChg chg="mod">
          <ac:chgData name="Takumi Tomita" userId="305d46abd664f263" providerId="LiveId" clId="{09F19A20-D85D-B543-8FBC-057BBBD31352}" dt="2021-07-23T02:27:56.364" v="3" actId="20577"/>
          <ac:spMkLst>
            <pc:docMk/>
            <pc:sldMk cId="996604364" sldId="269"/>
            <ac:spMk id="11" creationId="{8AC5ACFA-17B3-BD40-BED0-4E6C96941A6A}"/>
          </ac:spMkLst>
        </pc:spChg>
      </pc:sldChg>
    </pc:docChg>
  </pc:docChgLst>
  <pc:docChgLst>
    <pc:chgData name="Takumi Tomita" userId="305d46abd664f263" providerId="LiveId" clId="{AECDD3EA-A895-344A-8F63-2783C2EFEDF2}"/>
    <pc:docChg chg="undo custSel addSld delSld modSld sldOrd">
      <pc:chgData name="Takumi Tomita" userId="305d46abd664f263" providerId="LiveId" clId="{AECDD3EA-A895-344A-8F63-2783C2EFEDF2}" dt="2021-07-13T09:14:43.553" v="2037" actId="14100"/>
      <pc:docMkLst>
        <pc:docMk/>
      </pc:docMkLst>
      <pc:sldChg chg="del">
        <pc:chgData name="Takumi Tomita" userId="305d46abd664f263" providerId="LiveId" clId="{AECDD3EA-A895-344A-8F63-2783C2EFEDF2}" dt="2021-07-04T03:48:22.362" v="0" actId="2696"/>
        <pc:sldMkLst>
          <pc:docMk/>
          <pc:sldMk cId="1157034897" sldId="256"/>
        </pc:sldMkLst>
      </pc:sldChg>
      <pc:sldChg chg="addSp delSp modSp new mod setBg">
        <pc:chgData name="Takumi Tomita" userId="305d46abd664f263" providerId="LiveId" clId="{AECDD3EA-A895-344A-8F63-2783C2EFEDF2}" dt="2021-07-04T07:23:43.998" v="923" actId="14100"/>
        <pc:sldMkLst>
          <pc:docMk/>
          <pc:sldMk cId="1838432640" sldId="256"/>
        </pc:sldMkLst>
        <pc:spChg chg="del">
          <ac:chgData name="Takumi Tomita" userId="305d46abd664f263" providerId="LiveId" clId="{AECDD3EA-A895-344A-8F63-2783C2EFEDF2}" dt="2021-07-04T03:48:26.169" v="3" actId="478"/>
          <ac:spMkLst>
            <pc:docMk/>
            <pc:sldMk cId="1838432640" sldId="256"/>
            <ac:spMk id="2" creationId="{BE15FC59-F74D-9A4A-829B-9B679CBA977A}"/>
          </ac:spMkLst>
        </pc:spChg>
        <pc:spChg chg="del">
          <ac:chgData name="Takumi Tomita" userId="305d46abd664f263" providerId="LiveId" clId="{AECDD3EA-A895-344A-8F63-2783C2EFEDF2}" dt="2021-07-04T03:48:25.425" v="2" actId="478"/>
          <ac:spMkLst>
            <pc:docMk/>
            <pc:sldMk cId="1838432640" sldId="256"/>
            <ac:spMk id="3" creationId="{21A32770-B37B-2844-B01E-75A7F2D5E8C3}"/>
          </ac:spMkLst>
        </pc:spChg>
        <pc:spChg chg="add mod">
          <ac:chgData name="Takumi Tomita" userId="305d46abd664f263" providerId="LiveId" clId="{AECDD3EA-A895-344A-8F63-2783C2EFEDF2}" dt="2021-07-04T06:12:52.676" v="173" actId="20577"/>
          <ac:spMkLst>
            <pc:docMk/>
            <pc:sldMk cId="1838432640" sldId="256"/>
            <ac:spMk id="6" creationId="{F3CA9606-BB65-7745-A58E-980C08B875CC}"/>
          </ac:spMkLst>
        </pc:spChg>
        <pc:spChg chg="add mod">
          <ac:chgData name="Takumi Tomita" userId="305d46abd664f263" providerId="LiveId" clId="{AECDD3EA-A895-344A-8F63-2783C2EFEDF2}" dt="2021-07-04T06:17:14.445" v="233" actId="1076"/>
          <ac:spMkLst>
            <pc:docMk/>
            <pc:sldMk cId="1838432640" sldId="256"/>
            <ac:spMk id="9" creationId="{C1D6C21F-257E-8542-A3B3-9EB68E139A93}"/>
          </ac:spMkLst>
        </pc:spChg>
        <pc:spChg chg="add mod">
          <ac:chgData name="Takumi Tomita" userId="305d46abd664f263" providerId="LiveId" clId="{AECDD3EA-A895-344A-8F63-2783C2EFEDF2}" dt="2021-07-04T06:18:06.378" v="246" actId="14100"/>
          <ac:spMkLst>
            <pc:docMk/>
            <pc:sldMk cId="1838432640" sldId="256"/>
            <ac:spMk id="14" creationId="{156D519F-D272-5F4B-87EB-AD62031582EE}"/>
          </ac:spMkLst>
        </pc:spChg>
        <pc:spChg chg="add mod">
          <ac:chgData name="Takumi Tomita" userId="305d46abd664f263" providerId="LiveId" clId="{AECDD3EA-A895-344A-8F63-2783C2EFEDF2}" dt="2021-07-04T07:23:43.998" v="923" actId="14100"/>
          <ac:spMkLst>
            <pc:docMk/>
            <pc:sldMk cId="1838432640" sldId="256"/>
            <ac:spMk id="15" creationId="{A638BD57-519D-9244-B02F-5D361D5E0FA0}"/>
          </ac:spMkLst>
        </pc:spChg>
        <pc:picChg chg="add mod">
          <ac:chgData name="Takumi Tomita" userId="305d46abd664f263" providerId="LiveId" clId="{AECDD3EA-A895-344A-8F63-2783C2EFEDF2}" dt="2021-07-04T06:14:35.920" v="192" actId="1076"/>
          <ac:picMkLst>
            <pc:docMk/>
            <pc:sldMk cId="1838432640" sldId="256"/>
            <ac:picMk id="5" creationId="{7CCB88C4-8D81-6345-A3E4-7C06061AE0F5}"/>
          </ac:picMkLst>
        </pc:picChg>
        <pc:picChg chg="add mod">
          <ac:chgData name="Takumi Tomita" userId="305d46abd664f263" providerId="LiveId" clId="{AECDD3EA-A895-344A-8F63-2783C2EFEDF2}" dt="2021-07-04T06:17:14.445" v="233" actId="1076"/>
          <ac:picMkLst>
            <pc:docMk/>
            <pc:sldMk cId="1838432640" sldId="256"/>
            <ac:picMk id="8" creationId="{9DA093D9-15FB-BA4B-9404-3A66F927CE00}"/>
          </ac:picMkLst>
        </pc:picChg>
        <pc:cxnChg chg="add mod">
          <ac:chgData name="Takumi Tomita" userId="305d46abd664f263" providerId="LiveId" clId="{AECDD3EA-A895-344A-8F63-2783C2EFEDF2}" dt="2021-07-04T06:17:24.759" v="236" actId="14100"/>
          <ac:cxnSpMkLst>
            <pc:docMk/>
            <pc:sldMk cId="1838432640" sldId="256"/>
            <ac:cxnSpMk id="11" creationId="{FB440949-4ACB-B248-BE35-BD44A06BF98B}"/>
          </ac:cxnSpMkLst>
        </pc:cxnChg>
      </pc:sldChg>
      <pc:sldChg chg="addSp modSp add del mod setBg">
        <pc:chgData name="Takumi Tomita" userId="305d46abd664f263" providerId="LiveId" clId="{AECDD3EA-A895-344A-8F63-2783C2EFEDF2}" dt="2021-07-04T06:18:15.502" v="247" actId="2696"/>
        <pc:sldMkLst>
          <pc:docMk/>
          <pc:sldMk cId="3177410270" sldId="257"/>
        </pc:sldMkLst>
        <pc:spChg chg="add mod">
          <ac:chgData name="Takumi Tomita" userId="305d46abd664f263" providerId="LiveId" clId="{AECDD3EA-A895-344A-8F63-2783C2EFEDF2}" dt="2021-07-04T06:12:59.660" v="176" actId="20577"/>
          <ac:spMkLst>
            <pc:docMk/>
            <pc:sldMk cId="3177410270" sldId="257"/>
            <ac:spMk id="4" creationId="{AC0EFE10-5F90-F546-81F3-50B9790FD61E}"/>
          </ac:spMkLst>
        </pc:spChg>
        <pc:picChg chg="add mod">
          <ac:chgData name="Takumi Tomita" userId="305d46abd664f263" providerId="LiveId" clId="{AECDD3EA-A895-344A-8F63-2783C2EFEDF2}" dt="2021-07-04T04:23:07.965" v="45" actId="26606"/>
          <ac:picMkLst>
            <pc:docMk/>
            <pc:sldMk cId="3177410270" sldId="257"/>
            <ac:picMk id="3" creationId="{D75CF53A-F581-B740-9F13-1D29CB010CD8}"/>
          </ac:picMkLst>
        </pc:picChg>
      </pc:sldChg>
      <pc:sldChg chg="del">
        <pc:chgData name="Takumi Tomita" userId="305d46abd664f263" providerId="LiveId" clId="{AECDD3EA-A895-344A-8F63-2783C2EFEDF2}" dt="2021-07-04T03:48:22.362" v="0" actId="2696"/>
        <pc:sldMkLst>
          <pc:docMk/>
          <pc:sldMk cId="3506644109" sldId="257"/>
        </pc:sldMkLst>
      </pc:sldChg>
      <pc:sldChg chg="del">
        <pc:chgData name="Takumi Tomita" userId="305d46abd664f263" providerId="LiveId" clId="{AECDD3EA-A895-344A-8F63-2783C2EFEDF2}" dt="2021-07-04T03:48:22.362" v="0" actId="2696"/>
        <pc:sldMkLst>
          <pc:docMk/>
          <pc:sldMk cId="875651241" sldId="258"/>
        </pc:sldMkLst>
      </pc:sldChg>
      <pc:sldChg chg="addSp modSp add mod setBg">
        <pc:chgData name="Takumi Tomita" userId="305d46abd664f263" providerId="LiveId" clId="{AECDD3EA-A895-344A-8F63-2783C2EFEDF2}" dt="2021-07-04T07:23:52.566" v="925" actId="1076"/>
        <pc:sldMkLst>
          <pc:docMk/>
          <pc:sldMk cId="1843084688" sldId="258"/>
        </pc:sldMkLst>
        <pc:spChg chg="add mod">
          <ac:chgData name="Takumi Tomita" userId="305d46abd664f263" providerId="LiveId" clId="{AECDD3EA-A895-344A-8F63-2783C2EFEDF2}" dt="2021-07-04T06:28:17.004" v="716" actId="20577"/>
          <ac:spMkLst>
            <pc:docMk/>
            <pc:sldMk cId="1843084688" sldId="258"/>
            <ac:spMk id="4" creationId="{63A5A7A9-01FD-1C41-9FA3-F9B4CEFA225D}"/>
          </ac:spMkLst>
        </pc:spChg>
        <pc:spChg chg="add mod">
          <ac:chgData name="Takumi Tomita" userId="305d46abd664f263" providerId="LiveId" clId="{AECDD3EA-A895-344A-8F63-2783C2EFEDF2}" dt="2021-07-04T06:20:34.394" v="406" actId="1076"/>
          <ac:spMkLst>
            <pc:docMk/>
            <pc:sldMk cId="1843084688" sldId="258"/>
            <ac:spMk id="7" creationId="{15C571D9-5CE5-C544-99E5-84B9D54773BB}"/>
          </ac:spMkLst>
        </pc:spChg>
        <pc:spChg chg="add mod">
          <ac:chgData name="Takumi Tomita" userId="305d46abd664f263" providerId="LiveId" clId="{AECDD3EA-A895-344A-8F63-2783C2EFEDF2}" dt="2021-07-04T06:19:03.140" v="255" actId="1076"/>
          <ac:spMkLst>
            <pc:docMk/>
            <pc:sldMk cId="1843084688" sldId="258"/>
            <ac:spMk id="9" creationId="{AF0FF7E8-1E46-C746-8357-DAA930B61214}"/>
          </ac:spMkLst>
        </pc:spChg>
        <pc:spChg chg="add mod">
          <ac:chgData name="Takumi Tomita" userId="305d46abd664f263" providerId="LiveId" clId="{AECDD3EA-A895-344A-8F63-2783C2EFEDF2}" dt="2021-07-04T06:20:48.564" v="411" actId="14100"/>
          <ac:spMkLst>
            <pc:docMk/>
            <pc:sldMk cId="1843084688" sldId="258"/>
            <ac:spMk id="11" creationId="{25AE55C4-E1F0-454D-BB93-7C6C52672ADA}"/>
          </ac:spMkLst>
        </pc:spChg>
        <pc:spChg chg="add mod">
          <ac:chgData name="Takumi Tomita" userId="305d46abd664f263" providerId="LiveId" clId="{AECDD3EA-A895-344A-8F63-2783C2EFEDF2}" dt="2021-07-04T07:23:52.566" v="925" actId="1076"/>
          <ac:spMkLst>
            <pc:docMk/>
            <pc:sldMk cId="1843084688" sldId="258"/>
            <ac:spMk id="14" creationId="{92924EA3-2453-EC4C-8DF8-92A27795262A}"/>
          </ac:spMkLst>
        </pc:spChg>
        <pc:picChg chg="add mod">
          <ac:chgData name="Takumi Tomita" userId="305d46abd664f263" providerId="LiveId" clId="{AECDD3EA-A895-344A-8F63-2783C2EFEDF2}" dt="2021-07-04T06:18:23.955" v="249" actId="1076"/>
          <ac:picMkLst>
            <pc:docMk/>
            <pc:sldMk cId="1843084688" sldId="258"/>
            <ac:picMk id="3" creationId="{33D88800-5B32-D445-8703-5480DFE6AC57}"/>
          </ac:picMkLst>
        </pc:picChg>
        <pc:picChg chg="add mod">
          <ac:chgData name="Takumi Tomita" userId="305d46abd664f263" providerId="LiveId" clId="{AECDD3EA-A895-344A-8F63-2783C2EFEDF2}" dt="2021-07-04T06:20:34.394" v="406" actId="1076"/>
          <ac:picMkLst>
            <pc:docMk/>
            <pc:sldMk cId="1843084688" sldId="258"/>
            <ac:picMk id="6" creationId="{08AB5673-686F-A449-837D-FC24475610EA}"/>
          </ac:picMkLst>
        </pc:picChg>
        <pc:picChg chg="add mod">
          <ac:chgData name="Takumi Tomita" userId="305d46abd664f263" providerId="LiveId" clId="{AECDD3EA-A895-344A-8F63-2783C2EFEDF2}" dt="2021-07-04T06:20:40.377" v="408" actId="571"/>
          <ac:picMkLst>
            <pc:docMk/>
            <pc:sldMk cId="1843084688" sldId="258"/>
            <ac:picMk id="10" creationId="{EA1B24F3-7B02-9A45-8FCB-6C45A9E3E9FD}"/>
          </ac:picMkLst>
        </pc:picChg>
        <pc:cxnChg chg="add mod">
          <ac:chgData name="Takumi Tomita" userId="305d46abd664f263" providerId="LiveId" clId="{AECDD3EA-A895-344A-8F63-2783C2EFEDF2}" dt="2021-07-04T06:20:54.887" v="413" actId="14100"/>
          <ac:cxnSpMkLst>
            <pc:docMk/>
            <pc:sldMk cId="1843084688" sldId="258"/>
            <ac:cxnSpMk id="8" creationId="{0491F98C-C5E1-584B-8BB4-0C326A5AA2DD}"/>
          </ac:cxnSpMkLst>
        </pc:cxnChg>
      </pc:sldChg>
      <pc:sldChg chg="del">
        <pc:chgData name="Takumi Tomita" userId="305d46abd664f263" providerId="LiveId" clId="{AECDD3EA-A895-344A-8F63-2783C2EFEDF2}" dt="2021-07-04T03:48:22.362" v="0" actId="2696"/>
        <pc:sldMkLst>
          <pc:docMk/>
          <pc:sldMk cId="2989022855" sldId="259"/>
        </pc:sldMkLst>
      </pc:sldChg>
      <pc:sldChg chg="addSp modSp add del mod setBg">
        <pc:chgData name="Takumi Tomita" userId="305d46abd664f263" providerId="LiveId" clId="{AECDD3EA-A895-344A-8F63-2783C2EFEDF2}" dt="2021-07-04T06:21:00.862" v="414" actId="2696"/>
        <pc:sldMkLst>
          <pc:docMk/>
          <pc:sldMk cId="3412014435" sldId="259"/>
        </pc:sldMkLst>
        <pc:spChg chg="add mod">
          <ac:chgData name="Takumi Tomita" userId="305d46abd664f263" providerId="LiveId" clId="{AECDD3EA-A895-344A-8F63-2783C2EFEDF2}" dt="2021-07-04T06:13:12.260" v="182" actId="20577"/>
          <ac:spMkLst>
            <pc:docMk/>
            <pc:sldMk cId="3412014435" sldId="259"/>
            <ac:spMk id="4" creationId="{395CE9B9-79AA-C84C-B585-B203617CC41B}"/>
          </ac:spMkLst>
        </pc:spChg>
        <pc:picChg chg="add mod">
          <ac:chgData name="Takumi Tomita" userId="305d46abd664f263" providerId="LiveId" clId="{AECDD3EA-A895-344A-8F63-2783C2EFEDF2}" dt="2021-07-04T04:23:28.496" v="53" actId="26606"/>
          <ac:picMkLst>
            <pc:docMk/>
            <pc:sldMk cId="3412014435" sldId="259"/>
            <ac:picMk id="3" creationId="{F57409E2-CC36-984F-8CBC-96233D5F8F6A}"/>
          </ac:picMkLst>
        </pc:picChg>
      </pc:sldChg>
      <pc:sldChg chg="addSp modSp add del mod setBg">
        <pc:chgData name="Takumi Tomita" userId="305d46abd664f263" providerId="LiveId" clId="{AECDD3EA-A895-344A-8F63-2783C2EFEDF2}" dt="2021-07-04T06:21:06.967" v="415" actId="2696"/>
        <pc:sldMkLst>
          <pc:docMk/>
          <pc:sldMk cId="295317416" sldId="260"/>
        </pc:sldMkLst>
        <pc:spChg chg="add mod">
          <ac:chgData name="Takumi Tomita" userId="305d46abd664f263" providerId="LiveId" clId="{AECDD3EA-A895-344A-8F63-2783C2EFEDF2}" dt="2021-07-04T06:13:18.503" v="185" actId="20577"/>
          <ac:spMkLst>
            <pc:docMk/>
            <pc:sldMk cId="295317416" sldId="260"/>
            <ac:spMk id="4" creationId="{9A611F42-A6CB-E540-B545-BF52DF50E43F}"/>
          </ac:spMkLst>
        </pc:spChg>
        <pc:picChg chg="add mod">
          <ac:chgData name="Takumi Tomita" userId="305d46abd664f263" providerId="LiveId" clId="{AECDD3EA-A895-344A-8F63-2783C2EFEDF2}" dt="2021-07-04T04:23:38.594" v="57" actId="26606"/>
          <ac:picMkLst>
            <pc:docMk/>
            <pc:sldMk cId="295317416" sldId="260"/>
            <ac:picMk id="3" creationId="{83D9C8F8-53A7-084E-B929-82CF7546643C}"/>
          </ac:picMkLst>
        </pc:picChg>
      </pc:sldChg>
      <pc:sldChg chg="addSp delSp modSp add mod setBg">
        <pc:chgData name="Takumi Tomita" userId="305d46abd664f263" providerId="LiveId" clId="{AECDD3EA-A895-344A-8F63-2783C2EFEDF2}" dt="2021-07-04T07:25:02.942" v="942" actId="571"/>
        <pc:sldMkLst>
          <pc:docMk/>
          <pc:sldMk cId="891863391" sldId="261"/>
        </pc:sldMkLst>
        <pc:spChg chg="add mod">
          <ac:chgData name="Takumi Tomita" userId="305d46abd664f263" providerId="LiveId" clId="{AECDD3EA-A895-344A-8F63-2783C2EFEDF2}" dt="2021-07-04T06:26:23.147" v="640" actId="1076"/>
          <ac:spMkLst>
            <pc:docMk/>
            <pc:sldMk cId="891863391" sldId="261"/>
            <ac:spMk id="8" creationId="{2CBB2666-A253-B04E-BB7E-68ED26753E48}"/>
          </ac:spMkLst>
        </pc:spChg>
        <pc:spChg chg="add mod">
          <ac:chgData name="Takumi Tomita" userId="305d46abd664f263" providerId="LiveId" clId="{AECDD3EA-A895-344A-8F63-2783C2EFEDF2}" dt="2021-07-04T06:26:23.147" v="640" actId="1076"/>
          <ac:spMkLst>
            <pc:docMk/>
            <pc:sldMk cId="891863391" sldId="261"/>
            <ac:spMk id="11" creationId="{2B0B99F1-FB8E-9F4C-BDB4-5BA003959ED9}"/>
          </ac:spMkLst>
        </pc:spChg>
        <pc:spChg chg="add mod">
          <ac:chgData name="Takumi Tomita" userId="305d46abd664f263" providerId="LiveId" clId="{AECDD3EA-A895-344A-8F63-2783C2EFEDF2}" dt="2021-07-04T06:28:26.201" v="719" actId="20577"/>
          <ac:spMkLst>
            <pc:docMk/>
            <pc:sldMk cId="891863391" sldId="261"/>
            <ac:spMk id="16" creationId="{282295B6-C326-F44A-9F61-434B565EE04E}"/>
          </ac:spMkLst>
        </pc:spChg>
        <pc:spChg chg="add mod">
          <ac:chgData name="Takumi Tomita" userId="305d46abd664f263" providerId="LiveId" clId="{AECDD3EA-A895-344A-8F63-2783C2EFEDF2}" dt="2021-07-04T07:24:08.747" v="928" actId="14100"/>
          <ac:spMkLst>
            <pc:docMk/>
            <pc:sldMk cId="891863391" sldId="261"/>
            <ac:spMk id="17" creationId="{3925236E-7AC5-784D-93A6-79C038441BDC}"/>
          </ac:spMkLst>
        </pc:spChg>
        <pc:spChg chg="add mod">
          <ac:chgData name="Takumi Tomita" userId="305d46abd664f263" providerId="LiveId" clId="{AECDD3EA-A895-344A-8F63-2783C2EFEDF2}" dt="2021-07-04T07:24:19.331" v="931" actId="14100"/>
          <ac:spMkLst>
            <pc:docMk/>
            <pc:sldMk cId="891863391" sldId="261"/>
            <ac:spMk id="18" creationId="{AE936E08-D814-1E4C-B4D3-A028D10B3BC3}"/>
          </ac:spMkLst>
        </pc:spChg>
        <pc:spChg chg="add mod">
          <ac:chgData name="Takumi Tomita" userId="305d46abd664f263" providerId="LiveId" clId="{AECDD3EA-A895-344A-8F63-2783C2EFEDF2}" dt="2021-07-04T07:24:45.790" v="936" actId="14100"/>
          <ac:spMkLst>
            <pc:docMk/>
            <pc:sldMk cId="891863391" sldId="261"/>
            <ac:spMk id="19" creationId="{5756A3ED-0DF2-1844-86E8-CF4DD852A092}"/>
          </ac:spMkLst>
        </pc:spChg>
        <pc:spChg chg="add mod">
          <ac:chgData name="Takumi Tomita" userId="305d46abd664f263" providerId="LiveId" clId="{AECDD3EA-A895-344A-8F63-2783C2EFEDF2}" dt="2021-07-04T07:24:50.812" v="937" actId="571"/>
          <ac:spMkLst>
            <pc:docMk/>
            <pc:sldMk cId="891863391" sldId="261"/>
            <ac:spMk id="20" creationId="{04B3A9DD-E3DB-3448-A3D4-4641338B1722}"/>
          </ac:spMkLst>
        </pc:spChg>
        <pc:spChg chg="add mod">
          <ac:chgData name="Takumi Tomita" userId="305d46abd664f263" providerId="LiveId" clId="{AECDD3EA-A895-344A-8F63-2783C2EFEDF2}" dt="2021-07-04T07:24:52.855" v="938" actId="571"/>
          <ac:spMkLst>
            <pc:docMk/>
            <pc:sldMk cId="891863391" sldId="261"/>
            <ac:spMk id="21" creationId="{891DB343-E381-C94F-84C1-06109873F365}"/>
          </ac:spMkLst>
        </pc:spChg>
        <pc:spChg chg="add mod">
          <ac:chgData name="Takumi Tomita" userId="305d46abd664f263" providerId="LiveId" clId="{AECDD3EA-A895-344A-8F63-2783C2EFEDF2}" dt="2021-07-04T07:24:54.529" v="939" actId="571"/>
          <ac:spMkLst>
            <pc:docMk/>
            <pc:sldMk cId="891863391" sldId="261"/>
            <ac:spMk id="22" creationId="{A0A955E0-10D8-C94C-9F23-EB230C8950D4}"/>
          </ac:spMkLst>
        </pc:spChg>
        <pc:spChg chg="add mod">
          <ac:chgData name="Takumi Tomita" userId="305d46abd664f263" providerId="LiveId" clId="{AECDD3EA-A895-344A-8F63-2783C2EFEDF2}" dt="2021-07-04T07:24:56.337" v="940" actId="571"/>
          <ac:spMkLst>
            <pc:docMk/>
            <pc:sldMk cId="891863391" sldId="261"/>
            <ac:spMk id="23" creationId="{EDDCBA44-9108-494C-9749-EC057DEFAA18}"/>
          </ac:spMkLst>
        </pc:spChg>
        <pc:spChg chg="add mod">
          <ac:chgData name="Takumi Tomita" userId="305d46abd664f263" providerId="LiveId" clId="{AECDD3EA-A895-344A-8F63-2783C2EFEDF2}" dt="2021-07-04T07:25:00.913" v="941" actId="571"/>
          <ac:spMkLst>
            <pc:docMk/>
            <pc:sldMk cId="891863391" sldId="261"/>
            <ac:spMk id="24" creationId="{56942FD2-9125-C841-A986-01DBF6B697F7}"/>
          </ac:spMkLst>
        </pc:spChg>
        <pc:spChg chg="add mod">
          <ac:chgData name="Takumi Tomita" userId="305d46abd664f263" providerId="LiveId" clId="{AECDD3EA-A895-344A-8F63-2783C2EFEDF2}" dt="2021-07-04T07:25:02.942" v="942" actId="571"/>
          <ac:spMkLst>
            <pc:docMk/>
            <pc:sldMk cId="891863391" sldId="261"/>
            <ac:spMk id="25" creationId="{A8E86D2D-7A87-9C4B-8D61-21800D659ECD}"/>
          </ac:spMkLst>
        </pc:spChg>
        <pc:picChg chg="add del mod">
          <ac:chgData name="Takumi Tomita" userId="305d46abd664f263" providerId="LiveId" clId="{AECDD3EA-A895-344A-8F63-2783C2EFEDF2}" dt="2021-07-04T06:22:58.832" v="447" actId="478"/>
          <ac:picMkLst>
            <pc:docMk/>
            <pc:sldMk cId="891863391" sldId="261"/>
            <ac:picMk id="3" creationId="{50142818-6BFA-5B46-B1D4-C7945F7B3F6E}"/>
          </ac:picMkLst>
        </pc:picChg>
        <pc:picChg chg="add del mod">
          <ac:chgData name="Takumi Tomita" userId="305d46abd664f263" providerId="LiveId" clId="{AECDD3EA-A895-344A-8F63-2783C2EFEDF2}" dt="2021-07-04T06:23:31.964" v="460" actId="478"/>
          <ac:picMkLst>
            <pc:docMk/>
            <pc:sldMk cId="891863391" sldId="261"/>
            <ac:picMk id="4" creationId="{A85FE82F-7149-164C-9160-B551849CBDAE}"/>
          </ac:picMkLst>
        </pc:picChg>
        <pc:picChg chg="add mod">
          <ac:chgData name="Takumi Tomita" userId="305d46abd664f263" providerId="LiveId" clId="{AECDD3EA-A895-344A-8F63-2783C2EFEDF2}" dt="2021-07-04T06:26:23.147" v="640" actId="1076"/>
          <ac:picMkLst>
            <pc:docMk/>
            <pc:sldMk cId="891863391" sldId="261"/>
            <ac:picMk id="5" creationId="{CD06D7A3-488E-2243-B636-34EE7C3B385C}"/>
          </ac:picMkLst>
        </pc:picChg>
        <pc:picChg chg="add mod">
          <ac:chgData name="Takumi Tomita" userId="305d46abd664f263" providerId="LiveId" clId="{AECDD3EA-A895-344A-8F63-2783C2EFEDF2}" dt="2021-07-04T06:26:23.147" v="640" actId="1076"/>
          <ac:picMkLst>
            <pc:docMk/>
            <pc:sldMk cId="891863391" sldId="261"/>
            <ac:picMk id="7" creationId="{1849ABB5-1070-0541-B234-4B747B5E7309}"/>
          </ac:picMkLst>
        </pc:picChg>
        <pc:cxnChg chg="add mod">
          <ac:chgData name="Takumi Tomita" userId="305d46abd664f263" providerId="LiveId" clId="{AECDD3EA-A895-344A-8F63-2783C2EFEDF2}" dt="2021-07-04T06:26:23.147" v="640" actId="1076"/>
          <ac:cxnSpMkLst>
            <pc:docMk/>
            <pc:sldMk cId="891863391" sldId="261"/>
            <ac:cxnSpMk id="9" creationId="{8AF441DE-3095-D443-B656-B83CFA0F301A}"/>
          </ac:cxnSpMkLst>
        </pc:cxnChg>
        <pc:cxnChg chg="add mod">
          <ac:chgData name="Takumi Tomita" userId="305d46abd664f263" providerId="LiveId" clId="{AECDD3EA-A895-344A-8F63-2783C2EFEDF2}" dt="2021-07-04T06:26:23.147" v="640" actId="1076"/>
          <ac:cxnSpMkLst>
            <pc:docMk/>
            <pc:sldMk cId="891863391" sldId="261"/>
            <ac:cxnSpMk id="12" creationId="{D604725A-B2F6-B64D-B14E-93E055A423CC}"/>
          </ac:cxnSpMkLst>
        </pc:cxnChg>
      </pc:sldChg>
      <pc:sldChg chg="addSp delSp modSp add del mod setBg">
        <pc:chgData name="Takumi Tomita" userId="305d46abd664f263" providerId="LiveId" clId="{AECDD3EA-A895-344A-8F63-2783C2EFEDF2}" dt="2021-07-04T06:21:33.933" v="422" actId="2696"/>
        <pc:sldMkLst>
          <pc:docMk/>
          <pc:sldMk cId="4027226951" sldId="262"/>
        </pc:sldMkLst>
        <pc:picChg chg="add del mod">
          <ac:chgData name="Takumi Tomita" userId="305d46abd664f263" providerId="LiveId" clId="{AECDD3EA-A895-344A-8F63-2783C2EFEDF2}" dt="2021-07-04T06:21:21.891" v="418" actId="21"/>
          <ac:picMkLst>
            <pc:docMk/>
            <pc:sldMk cId="4027226951" sldId="262"/>
            <ac:picMk id="3" creationId="{D2D0B749-267F-AE44-BEBC-C4347E79B693}"/>
          </ac:picMkLst>
        </pc:picChg>
      </pc:sldChg>
      <pc:sldChg chg="addSp delSp modSp add del mod setBg">
        <pc:chgData name="Takumi Tomita" userId="305d46abd664f263" providerId="LiveId" clId="{AECDD3EA-A895-344A-8F63-2783C2EFEDF2}" dt="2021-07-04T06:21:41.194" v="425" actId="2696"/>
        <pc:sldMkLst>
          <pc:docMk/>
          <pc:sldMk cId="313709421" sldId="263"/>
        </pc:sldMkLst>
        <pc:picChg chg="add del mod">
          <ac:chgData name="Takumi Tomita" userId="305d46abd664f263" providerId="LiveId" clId="{AECDD3EA-A895-344A-8F63-2783C2EFEDF2}" dt="2021-07-04T06:21:36.646" v="423" actId="21"/>
          <ac:picMkLst>
            <pc:docMk/>
            <pc:sldMk cId="313709421" sldId="263"/>
            <ac:picMk id="3" creationId="{4198F32E-573D-6B4E-9A81-57591CC14864}"/>
          </ac:picMkLst>
        </pc:picChg>
      </pc:sldChg>
      <pc:sldChg chg="addSp modSp add del mod setBg">
        <pc:chgData name="Takumi Tomita" userId="305d46abd664f263" providerId="LiveId" clId="{AECDD3EA-A895-344A-8F63-2783C2EFEDF2}" dt="2021-07-04T06:28:48.096" v="724" actId="2696"/>
        <pc:sldMkLst>
          <pc:docMk/>
          <pc:sldMk cId="3233513965" sldId="264"/>
        </pc:sldMkLst>
        <pc:picChg chg="add mod">
          <ac:chgData name="Takumi Tomita" userId="305d46abd664f263" providerId="LiveId" clId="{AECDD3EA-A895-344A-8F63-2783C2EFEDF2}" dt="2021-07-04T04:24:22.460" v="73" actId="26606"/>
          <ac:picMkLst>
            <pc:docMk/>
            <pc:sldMk cId="3233513965" sldId="264"/>
            <ac:picMk id="3" creationId="{3F113CCC-47EB-404E-ACCD-F7EFE3D91A05}"/>
          </ac:picMkLst>
        </pc:picChg>
      </pc:sldChg>
      <pc:sldChg chg="add del setBg">
        <pc:chgData name="Takumi Tomita" userId="305d46abd664f263" providerId="LiveId" clId="{AECDD3EA-A895-344A-8F63-2783C2EFEDF2}" dt="2021-07-04T06:29:01.495" v="726"/>
        <pc:sldMkLst>
          <pc:docMk/>
          <pc:sldMk cId="3445501580" sldId="264"/>
        </pc:sldMkLst>
      </pc:sldChg>
      <pc:sldChg chg="addSp modSp add mod setBg">
        <pc:chgData name="Takumi Tomita" userId="305d46abd664f263" providerId="LiveId" clId="{AECDD3EA-A895-344A-8F63-2783C2EFEDF2}" dt="2021-07-04T07:25:38.984" v="952" actId="14100"/>
        <pc:sldMkLst>
          <pc:docMk/>
          <pc:sldMk cId="2942215601" sldId="265"/>
        </pc:sldMkLst>
        <pc:spChg chg="add mod">
          <ac:chgData name="Takumi Tomita" userId="305d46abd664f263" providerId="LiveId" clId="{AECDD3EA-A895-344A-8F63-2783C2EFEDF2}" dt="2021-07-04T06:30:08.187" v="741" actId="14100"/>
          <ac:spMkLst>
            <pc:docMk/>
            <pc:sldMk cId="2942215601" sldId="265"/>
            <ac:spMk id="6" creationId="{8392EFFE-EF16-AE4E-8C83-638B4742A242}"/>
          </ac:spMkLst>
        </pc:spChg>
        <pc:spChg chg="add mod">
          <ac:chgData name="Takumi Tomita" userId="305d46abd664f263" providerId="LiveId" clId="{AECDD3EA-A895-344A-8F63-2783C2EFEDF2}" dt="2021-07-04T06:30:35.985" v="746" actId="20577"/>
          <ac:spMkLst>
            <pc:docMk/>
            <pc:sldMk cId="2942215601" sldId="265"/>
            <ac:spMk id="10" creationId="{790D6D44-293A-8D40-8F34-548346BF6039}"/>
          </ac:spMkLst>
        </pc:spChg>
        <pc:spChg chg="add mod">
          <ac:chgData name="Takumi Tomita" userId="305d46abd664f263" providerId="LiveId" clId="{AECDD3EA-A895-344A-8F63-2783C2EFEDF2}" dt="2021-07-04T07:25:38.984" v="952" actId="14100"/>
          <ac:spMkLst>
            <pc:docMk/>
            <pc:sldMk cId="2942215601" sldId="265"/>
            <ac:spMk id="11" creationId="{EB8AE267-4CD7-434E-BEC5-86DB8CE60180}"/>
          </ac:spMkLst>
        </pc:spChg>
        <pc:picChg chg="add mod">
          <ac:chgData name="Takumi Tomita" userId="305d46abd664f263" providerId="LiveId" clId="{AECDD3EA-A895-344A-8F63-2783C2EFEDF2}" dt="2021-07-04T06:29:08.812" v="727" actId="14100"/>
          <ac:picMkLst>
            <pc:docMk/>
            <pc:sldMk cId="2942215601" sldId="265"/>
            <ac:picMk id="3" creationId="{B74B6176-6B4A-FC48-B505-D2FEA33B03AD}"/>
          </ac:picMkLst>
        </pc:picChg>
        <pc:picChg chg="add mod">
          <ac:chgData name="Takumi Tomita" userId="305d46abd664f263" providerId="LiveId" clId="{AECDD3EA-A895-344A-8F63-2783C2EFEDF2}" dt="2021-07-04T06:30:03.788" v="739" actId="166"/>
          <ac:picMkLst>
            <pc:docMk/>
            <pc:sldMk cId="2942215601" sldId="265"/>
            <ac:picMk id="5" creationId="{BA6F83A2-8579-3B47-8990-1214CEADE92C}"/>
          </ac:picMkLst>
        </pc:picChg>
        <pc:cxnChg chg="add mod">
          <ac:chgData name="Takumi Tomita" userId="305d46abd664f263" providerId="LiveId" clId="{AECDD3EA-A895-344A-8F63-2783C2EFEDF2}" dt="2021-07-04T06:30:15.943" v="743" actId="14100"/>
          <ac:cxnSpMkLst>
            <pc:docMk/>
            <pc:sldMk cId="2942215601" sldId="265"/>
            <ac:cxnSpMk id="7" creationId="{B5A0CA07-F705-CF4B-BC8F-99B4F249EAFE}"/>
          </ac:cxnSpMkLst>
        </pc:cxnChg>
      </pc:sldChg>
      <pc:sldChg chg="addSp modSp add del mod setBg">
        <pc:chgData name="Takumi Tomita" userId="305d46abd664f263" providerId="LiveId" clId="{AECDD3EA-A895-344A-8F63-2783C2EFEDF2}" dt="2021-07-04T06:29:36.832" v="732" actId="2696"/>
        <pc:sldMkLst>
          <pc:docMk/>
          <pc:sldMk cId="4081529333" sldId="266"/>
        </pc:sldMkLst>
        <pc:picChg chg="add mod">
          <ac:chgData name="Takumi Tomita" userId="305d46abd664f263" providerId="LiveId" clId="{AECDD3EA-A895-344A-8F63-2783C2EFEDF2}" dt="2021-07-04T04:24:43.099" v="81" actId="26606"/>
          <ac:picMkLst>
            <pc:docMk/>
            <pc:sldMk cId="4081529333" sldId="266"/>
            <ac:picMk id="3" creationId="{F4086F31-1FA2-AC44-87BB-74163B62D736}"/>
          </ac:picMkLst>
        </pc:picChg>
      </pc:sldChg>
      <pc:sldChg chg="addSp modSp add mod ord setBg">
        <pc:chgData name="Takumi Tomita" userId="305d46abd664f263" providerId="LiveId" clId="{AECDD3EA-A895-344A-8F63-2783C2EFEDF2}" dt="2021-07-10T09:22:08.436" v="1748" actId="14100"/>
        <pc:sldMkLst>
          <pc:docMk/>
          <pc:sldMk cId="1269985305" sldId="267"/>
        </pc:sldMkLst>
        <pc:spChg chg="add mod">
          <ac:chgData name="Takumi Tomita" userId="305d46abd664f263" providerId="LiveId" clId="{AECDD3EA-A895-344A-8F63-2783C2EFEDF2}" dt="2021-07-04T06:27:24.973" v="704" actId="1076"/>
          <ac:spMkLst>
            <pc:docMk/>
            <pc:sldMk cId="1269985305" sldId="267"/>
            <ac:spMk id="5" creationId="{D3BF5CB0-8798-9A48-A6E0-38FADEA57A03}"/>
          </ac:spMkLst>
        </pc:spChg>
        <pc:spChg chg="add mod">
          <ac:chgData name="Takumi Tomita" userId="305d46abd664f263" providerId="LiveId" clId="{AECDD3EA-A895-344A-8F63-2783C2EFEDF2}" dt="2021-07-04T06:27:46.632" v="709" actId="14100"/>
          <ac:spMkLst>
            <pc:docMk/>
            <pc:sldMk cId="1269985305" sldId="267"/>
            <ac:spMk id="10" creationId="{1FC79896-5FF2-ED40-8208-76E01CD1D990}"/>
          </ac:spMkLst>
        </pc:spChg>
        <pc:spChg chg="add mod">
          <ac:chgData name="Takumi Tomita" userId="305d46abd664f263" providerId="LiveId" clId="{AECDD3EA-A895-344A-8F63-2783C2EFEDF2}" dt="2021-07-04T06:27:55.194" v="712" actId="14100"/>
          <ac:spMkLst>
            <pc:docMk/>
            <pc:sldMk cId="1269985305" sldId="267"/>
            <ac:spMk id="11" creationId="{1493E150-C649-1B49-814B-12E7A31F3A04}"/>
          </ac:spMkLst>
        </pc:spChg>
        <pc:spChg chg="add mod">
          <ac:chgData name="Takumi Tomita" userId="305d46abd664f263" providerId="LiveId" clId="{AECDD3EA-A895-344A-8F63-2783C2EFEDF2}" dt="2021-07-04T06:28:30.778" v="722" actId="20577"/>
          <ac:spMkLst>
            <pc:docMk/>
            <pc:sldMk cId="1269985305" sldId="267"/>
            <ac:spMk id="12" creationId="{3CBF96F5-741C-3649-A4D6-75A6BA58E677}"/>
          </ac:spMkLst>
        </pc:spChg>
        <pc:spChg chg="add mod">
          <ac:chgData name="Takumi Tomita" userId="305d46abd664f263" providerId="LiveId" clId="{AECDD3EA-A895-344A-8F63-2783C2EFEDF2}" dt="2021-07-04T07:25:16.931" v="945" actId="14100"/>
          <ac:spMkLst>
            <pc:docMk/>
            <pc:sldMk cId="1269985305" sldId="267"/>
            <ac:spMk id="13" creationId="{17782453-A13F-1A43-98A9-B9A9FE891C60}"/>
          </ac:spMkLst>
        </pc:spChg>
        <pc:spChg chg="add mod">
          <ac:chgData name="Takumi Tomita" userId="305d46abd664f263" providerId="LiveId" clId="{AECDD3EA-A895-344A-8F63-2783C2EFEDF2}" dt="2021-07-04T07:25:22.897" v="947" actId="1076"/>
          <ac:spMkLst>
            <pc:docMk/>
            <pc:sldMk cId="1269985305" sldId="267"/>
            <ac:spMk id="14" creationId="{178FF284-09AB-D848-A45D-F1E204E4BC79}"/>
          </ac:spMkLst>
        </pc:spChg>
        <pc:spChg chg="add mod">
          <ac:chgData name="Takumi Tomita" userId="305d46abd664f263" providerId="LiveId" clId="{AECDD3EA-A895-344A-8F63-2783C2EFEDF2}" dt="2021-07-10T09:21:39.051" v="1742" actId="14100"/>
          <ac:spMkLst>
            <pc:docMk/>
            <pc:sldMk cId="1269985305" sldId="267"/>
            <ac:spMk id="15" creationId="{2DC9EDD1-E77D-C440-AE83-9B9B0A43FED3}"/>
          </ac:spMkLst>
        </pc:spChg>
        <pc:spChg chg="add mod">
          <ac:chgData name="Takumi Tomita" userId="305d46abd664f263" providerId="LiveId" clId="{AECDD3EA-A895-344A-8F63-2783C2EFEDF2}" dt="2021-07-10T09:21:48.576" v="1745" actId="14100"/>
          <ac:spMkLst>
            <pc:docMk/>
            <pc:sldMk cId="1269985305" sldId="267"/>
            <ac:spMk id="16" creationId="{D304F72D-76D0-1548-8583-EC865B6D4CAD}"/>
          </ac:spMkLst>
        </pc:spChg>
        <pc:picChg chg="add mod">
          <ac:chgData name="Takumi Tomita" userId="305d46abd664f263" providerId="LiveId" clId="{AECDD3EA-A895-344A-8F63-2783C2EFEDF2}" dt="2021-07-04T06:26:38.151" v="642" actId="1076"/>
          <ac:picMkLst>
            <pc:docMk/>
            <pc:sldMk cId="1269985305" sldId="267"/>
            <ac:picMk id="3" creationId="{ED43CD6E-6B56-FC43-A133-1B1EB44516BA}"/>
          </ac:picMkLst>
        </pc:picChg>
        <pc:picChg chg="add mod">
          <ac:chgData name="Takumi Tomita" userId="305d46abd664f263" providerId="LiveId" clId="{AECDD3EA-A895-344A-8F63-2783C2EFEDF2}" dt="2021-07-04T06:26:34.524" v="641" actId="14100"/>
          <ac:picMkLst>
            <pc:docMk/>
            <pc:sldMk cId="1269985305" sldId="267"/>
            <ac:picMk id="4" creationId="{57E73A1D-E36C-F24E-9147-663C3183064E}"/>
          </ac:picMkLst>
        </pc:picChg>
        <pc:picChg chg="add mod">
          <ac:chgData name="Takumi Tomita" userId="305d46abd664f263" providerId="LiveId" clId="{AECDD3EA-A895-344A-8F63-2783C2EFEDF2}" dt="2021-07-10T09:21:32.966" v="1740" actId="166"/>
          <ac:picMkLst>
            <pc:docMk/>
            <pc:sldMk cId="1269985305" sldId="267"/>
            <ac:picMk id="7" creationId="{B55CC603-D203-5D46-9269-F700AC8C1C28}"/>
          </ac:picMkLst>
        </pc:picChg>
        <pc:cxnChg chg="add mod">
          <ac:chgData name="Takumi Tomita" userId="305d46abd664f263" providerId="LiveId" clId="{AECDD3EA-A895-344A-8F63-2783C2EFEDF2}" dt="2021-07-04T06:27:31.682" v="706" actId="14100"/>
          <ac:cxnSpMkLst>
            <pc:docMk/>
            <pc:sldMk cId="1269985305" sldId="267"/>
            <ac:cxnSpMk id="6" creationId="{1AAEA871-34B6-EF40-A845-C0AB764E4FD4}"/>
          </ac:cxnSpMkLst>
        </pc:cxnChg>
        <pc:cxnChg chg="add mod">
          <ac:chgData name="Takumi Tomita" userId="305d46abd664f263" providerId="LiveId" clId="{AECDD3EA-A895-344A-8F63-2783C2EFEDF2}" dt="2021-07-10T09:22:08.436" v="1748" actId="14100"/>
          <ac:cxnSpMkLst>
            <pc:docMk/>
            <pc:sldMk cId="1269985305" sldId="267"/>
            <ac:cxnSpMk id="17" creationId="{A9EBCA3D-B5FB-BB41-A563-5C38ACC504CB}"/>
          </ac:cxnSpMkLst>
        </pc:cxnChg>
      </pc:sldChg>
      <pc:sldChg chg="addSp delSp modSp add del mod ord setBg">
        <pc:chgData name="Takumi Tomita" userId="305d46abd664f263" providerId="LiveId" clId="{AECDD3EA-A895-344A-8F63-2783C2EFEDF2}" dt="2021-07-04T06:28:39.646" v="723" actId="2696"/>
        <pc:sldMkLst>
          <pc:docMk/>
          <pc:sldMk cId="211814304" sldId="268"/>
        </pc:sldMkLst>
        <pc:picChg chg="add del mod">
          <ac:chgData name="Takumi Tomita" userId="305d46abd664f263" providerId="LiveId" clId="{AECDD3EA-A895-344A-8F63-2783C2EFEDF2}" dt="2021-07-04T06:21:48.204" v="426" actId="21"/>
          <ac:picMkLst>
            <pc:docMk/>
            <pc:sldMk cId="211814304" sldId="268"/>
            <ac:picMk id="3" creationId="{7348C769-F221-8149-976E-CC1A6156C53C}"/>
          </ac:picMkLst>
        </pc:picChg>
      </pc:sldChg>
      <pc:sldChg chg="addSp delSp modSp add mod ord setBg">
        <pc:chgData name="Takumi Tomita" userId="305d46abd664f263" providerId="LiveId" clId="{AECDD3EA-A895-344A-8F63-2783C2EFEDF2}" dt="2021-07-13T09:14:43.553" v="2037" actId="14100"/>
        <pc:sldMkLst>
          <pc:docMk/>
          <pc:sldMk cId="996604364" sldId="269"/>
        </pc:sldMkLst>
        <pc:spChg chg="add del mod">
          <ac:chgData name="Takumi Tomita" userId="305d46abd664f263" providerId="LiveId" clId="{AECDD3EA-A895-344A-8F63-2783C2EFEDF2}" dt="2021-07-13T09:10:38.049" v="1779" actId="478"/>
          <ac:spMkLst>
            <pc:docMk/>
            <pc:sldMk cId="996604364" sldId="269"/>
            <ac:spMk id="2" creationId="{605D9C31-37C9-8D42-9DBA-D049F4EB0AEE}"/>
          </ac:spMkLst>
        </pc:spChg>
        <pc:spChg chg="add mod">
          <ac:chgData name="Takumi Tomita" userId="305d46abd664f263" providerId="LiveId" clId="{AECDD3EA-A895-344A-8F63-2783C2EFEDF2}" dt="2021-07-13T09:12:31.191" v="1811" actId="692"/>
          <ac:spMkLst>
            <pc:docMk/>
            <pc:sldMk cId="996604364" sldId="269"/>
            <ac:spMk id="3" creationId="{FA4AF74D-3627-3B41-9AEB-3BB6D18C8C66}"/>
          </ac:spMkLst>
        </pc:spChg>
        <pc:spChg chg="add del mod">
          <ac:chgData name="Takumi Tomita" userId="305d46abd664f263" providerId="LiveId" clId="{AECDD3EA-A895-344A-8F63-2783C2EFEDF2}" dt="2021-07-13T09:12:49.845" v="1814"/>
          <ac:spMkLst>
            <pc:docMk/>
            <pc:sldMk cId="996604364" sldId="269"/>
            <ac:spMk id="4" creationId="{CD102EB7-C375-BD4D-9786-0C0D094695CE}"/>
          </ac:spMkLst>
        </pc:spChg>
        <pc:spChg chg="add mod">
          <ac:chgData name="Takumi Tomita" userId="305d46abd664f263" providerId="LiveId" clId="{AECDD3EA-A895-344A-8F63-2783C2EFEDF2}" dt="2021-07-04T06:12:48.452" v="171"/>
          <ac:spMkLst>
            <pc:docMk/>
            <pc:sldMk cId="996604364" sldId="269"/>
            <ac:spMk id="6" creationId="{A8F12853-A6C0-6A41-8AF1-ABA1E7EC90A6}"/>
          </ac:spMkLst>
        </pc:spChg>
        <pc:spChg chg="add del mod">
          <ac:chgData name="Takumi Tomita" userId="305d46abd664f263" providerId="LiveId" clId="{AECDD3EA-A895-344A-8F63-2783C2EFEDF2}" dt="2021-07-13T09:10:31.226" v="1776" actId="478"/>
          <ac:spMkLst>
            <pc:docMk/>
            <pc:sldMk cId="996604364" sldId="269"/>
            <ac:spMk id="7" creationId="{9F960343-724D-A043-9499-BEF19E798783}"/>
          </ac:spMkLst>
        </pc:spChg>
        <pc:spChg chg="add mod">
          <ac:chgData name="Takumi Tomita" userId="305d46abd664f263" providerId="LiveId" clId="{AECDD3EA-A895-344A-8F63-2783C2EFEDF2}" dt="2021-07-13T09:12:27.256" v="1807" actId="14100"/>
          <ac:spMkLst>
            <pc:docMk/>
            <pc:sldMk cId="996604364" sldId="269"/>
            <ac:spMk id="8" creationId="{0CB05F8C-F051-2647-9B5E-96736EB964CA}"/>
          </ac:spMkLst>
        </pc:spChg>
        <pc:spChg chg="add mod">
          <ac:chgData name="Takumi Tomita" userId="305d46abd664f263" providerId="LiveId" clId="{AECDD3EA-A895-344A-8F63-2783C2EFEDF2}" dt="2021-07-13T09:13:58.623" v="1944" actId="1076"/>
          <ac:spMkLst>
            <pc:docMk/>
            <pc:sldMk cId="996604364" sldId="269"/>
            <ac:spMk id="9" creationId="{F6E22974-E2DE-3E45-BBCF-FF8F699F8EAA}"/>
          </ac:spMkLst>
        </pc:spChg>
        <pc:spChg chg="add mod">
          <ac:chgData name="Takumi Tomita" userId="305d46abd664f263" providerId="LiveId" clId="{AECDD3EA-A895-344A-8F63-2783C2EFEDF2}" dt="2021-07-13T09:14:38.944" v="2035" actId="1076"/>
          <ac:spMkLst>
            <pc:docMk/>
            <pc:sldMk cId="996604364" sldId="269"/>
            <ac:spMk id="11" creationId="{8AC5ACFA-17B3-BD40-BED0-4E6C96941A6A}"/>
          </ac:spMkLst>
        </pc:spChg>
        <pc:picChg chg="add del mod">
          <ac:chgData name="Takumi Tomita" userId="305d46abd664f263" providerId="LiveId" clId="{AECDD3EA-A895-344A-8F63-2783C2EFEDF2}" dt="2021-07-04T06:06:30.472" v="152" actId="478"/>
          <ac:picMkLst>
            <pc:docMk/>
            <pc:sldMk cId="996604364" sldId="269"/>
            <ac:picMk id="3" creationId="{035F9A27-A5E3-2345-A189-57A1DCD0B3BA}"/>
          </ac:picMkLst>
        </pc:picChg>
        <pc:picChg chg="add del mod">
          <ac:chgData name="Takumi Tomita" userId="305d46abd664f263" providerId="LiveId" clId="{AECDD3EA-A895-344A-8F63-2783C2EFEDF2}" dt="2021-07-13T09:10:35.672" v="1778" actId="478"/>
          <ac:picMkLst>
            <pc:docMk/>
            <pc:sldMk cId="996604364" sldId="269"/>
            <ac:picMk id="5" creationId="{34344BD8-572D-6745-9314-DC48B23ECAE3}"/>
          </ac:picMkLst>
        </pc:picChg>
        <pc:cxnChg chg="add mod">
          <ac:chgData name="Takumi Tomita" userId="305d46abd664f263" providerId="LiveId" clId="{AECDD3EA-A895-344A-8F63-2783C2EFEDF2}" dt="2021-07-13T09:12:52.962" v="1815"/>
          <ac:cxnSpMkLst>
            <pc:docMk/>
            <pc:sldMk cId="996604364" sldId="269"/>
            <ac:cxnSpMk id="10" creationId="{422ED5B6-B309-1848-9C3B-98ED4119E5A4}"/>
          </ac:cxnSpMkLst>
        </pc:cxnChg>
        <pc:cxnChg chg="add mod">
          <ac:chgData name="Takumi Tomita" userId="305d46abd664f263" providerId="LiveId" clId="{AECDD3EA-A895-344A-8F63-2783C2EFEDF2}" dt="2021-07-13T09:14:43.553" v="2037" actId="14100"/>
          <ac:cxnSpMkLst>
            <pc:docMk/>
            <pc:sldMk cId="996604364" sldId="269"/>
            <ac:cxnSpMk id="12" creationId="{5534C5C1-C23B-9C4D-90AB-2E1CFD6499CA}"/>
          </ac:cxnSpMkLst>
        </pc:cxnChg>
      </pc:sldChg>
      <pc:sldChg chg="addSp modSp add mod setBg">
        <pc:chgData name="Takumi Tomita" userId="305d46abd664f263" providerId="LiveId" clId="{AECDD3EA-A895-344A-8F63-2783C2EFEDF2}" dt="2021-07-04T07:26:36.673" v="966" actId="14100"/>
        <pc:sldMkLst>
          <pc:docMk/>
          <pc:sldMk cId="778347959" sldId="270"/>
        </pc:sldMkLst>
        <pc:spChg chg="add mod">
          <ac:chgData name="Takumi Tomita" userId="305d46abd664f263" providerId="LiveId" clId="{AECDD3EA-A895-344A-8F63-2783C2EFEDF2}" dt="2021-07-04T06:38:46.955" v="913" actId="20577"/>
          <ac:spMkLst>
            <pc:docMk/>
            <pc:sldMk cId="778347959" sldId="270"/>
            <ac:spMk id="4" creationId="{F941BCFF-DE57-1F4A-91B9-20238B3F106F}"/>
          </ac:spMkLst>
        </pc:spChg>
        <pc:spChg chg="add mod">
          <ac:chgData name="Takumi Tomita" userId="305d46abd664f263" providerId="LiveId" clId="{AECDD3EA-A895-344A-8F63-2783C2EFEDF2}" dt="2021-07-04T07:26:36.673" v="966" actId="14100"/>
          <ac:spMkLst>
            <pc:docMk/>
            <pc:sldMk cId="778347959" sldId="270"/>
            <ac:spMk id="5" creationId="{7F9E35BF-41CB-AF42-8F06-D1D406A40D58}"/>
          </ac:spMkLst>
        </pc:spChg>
        <pc:picChg chg="add mod">
          <ac:chgData name="Takumi Tomita" userId="305d46abd664f263" providerId="LiveId" clId="{AECDD3EA-A895-344A-8F63-2783C2EFEDF2}" dt="2021-07-04T06:30:47.804" v="748" actId="1076"/>
          <ac:picMkLst>
            <pc:docMk/>
            <pc:sldMk cId="778347959" sldId="270"/>
            <ac:picMk id="3" creationId="{ABBB4E85-04FA-AD44-A0E1-971418E6CC1D}"/>
          </ac:picMkLst>
        </pc:picChg>
      </pc:sldChg>
      <pc:sldChg chg="addSp modSp add mod setBg">
        <pc:chgData name="Takumi Tomita" userId="305d46abd664f263" providerId="LiveId" clId="{AECDD3EA-A895-344A-8F63-2783C2EFEDF2}" dt="2021-07-04T07:26:43.660" v="968" actId="1076"/>
        <pc:sldMkLst>
          <pc:docMk/>
          <pc:sldMk cId="1444520920" sldId="271"/>
        </pc:sldMkLst>
        <pc:spChg chg="add mod">
          <ac:chgData name="Takumi Tomita" userId="305d46abd664f263" providerId="LiveId" clId="{AECDD3EA-A895-344A-8F63-2783C2EFEDF2}" dt="2021-07-04T06:38:53.543" v="916" actId="20577"/>
          <ac:spMkLst>
            <pc:docMk/>
            <pc:sldMk cId="1444520920" sldId="271"/>
            <ac:spMk id="4" creationId="{B00F1429-32A2-8B4A-AF09-2F5CADA04BA0}"/>
          </ac:spMkLst>
        </pc:spChg>
        <pc:spChg chg="add mod">
          <ac:chgData name="Takumi Tomita" userId="305d46abd664f263" providerId="LiveId" clId="{AECDD3EA-A895-344A-8F63-2783C2EFEDF2}" dt="2021-07-04T07:26:43.660" v="968" actId="1076"/>
          <ac:spMkLst>
            <pc:docMk/>
            <pc:sldMk cId="1444520920" sldId="271"/>
            <ac:spMk id="5" creationId="{1CB91F6D-0CF1-A34E-AE69-FD75AFBFEAB8}"/>
          </ac:spMkLst>
        </pc:spChg>
        <pc:picChg chg="add mod">
          <ac:chgData name="Takumi Tomita" userId="305d46abd664f263" providerId="LiveId" clId="{AECDD3EA-A895-344A-8F63-2783C2EFEDF2}" dt="2021-07-04T06:30:54.753" v="752" actId="1076"/>
          <ac:picMkLst>
            <pc:docMk/>
            <pc:sldMk cId="1444520920" sldId="271"/>
            <ac:picMk id="3" creationId="{BC141D12-2EA9-D444-9C55-4077B46C9AEA}"/>
          </ac:picMkLst>
        </pc:picChg>
      </pc:sldChg>
      <pc:sldChg chg="addSp modSp add del mod setBg">
        <pc:chgData name="Takumi Tomita" userId="305d46abd664f263" providerId="LiveId" clId="{AECDD3EA-A895-344A-8F63-2783C2EFEDF2}" dt="2021-07-04T05:49:58.992" v="117" actId="2696"/>
        <pc:sldMkLst>
          <pc:docMk/>
          <pc:sldMk cId="1435043975" sldId="272"/>
        </pc:sldMkLst>
        <pc:picChg chg="add mod">
          <ac:chgData name="Takumi Tomita" userId="305d46abd664f263" providerId="LiveId" clId="{AECDD3EA-A895-344A-8F63-2783C2EFEDF2}" dt="2021-07-04T05:39:26.776" v="108" actId="26606"/>
          <ac:picMkLst>
            <pc:docMk/>
            <pc:sldMk cId="1435043975" sldId="272"/>
            <ac:picMk id="3" creationId="{CAF9803E-B5C5-CC47-93B4-30960E33A355}"/>
          </ac:picMkLst>
        </pc:picChg>
      </pc:sldChg>
      <pc:sldChg chg="addSp modSp add del mod setBg">
        <pc:chgData name="Takumi Tomita" userId="305d46abd664f263" providerId="LiveId" clId="{AECDD3EA-A895-344A-8F63-2783C2EFEDF2}" dt="2021-07-04T05:49:59.463" v="118" actId="2696"/>
        <pc:sldMkLst>
          <pc:docMk/>
          <pc:sldMk cId="1992594999" sldId="273"/>
        </pc:sldMkLst>
        <pc:picChg chg="add mod">
          <ac:chgData name="Takumi Tomita" userId="305d46abd664f263" providerId="LiveId" clId="{AECDD3EA-A895-344A-8F63-2783C2EFEDF2}" dt="2021-07-04T05:40:53.478" v="112" actId="26606"/>
          <ac:picMkLst>
            <pc:docMk/>
            <pc:sldMk cId="1992594999" sldId="273"/>
            <ac:picMk id="3" creationId="{6D8BE11B-B9E7-4644-8349-62F5F469C598}"/>
          </ac:picMkLst>
        </pc:picChg>
      </pc:sldChg>
      <pc:sldChg chg="addSp modSp add del mod setBg">
        <pc:chgData name="Takumi Tomita" userId="305d46abd664f263" providerId="LiveId" clId="{AECDD3EA-A895-344A-8F63-2783C2EFEDF2}" dt="2021-07-04T05:50:00.273" v="119" actId="2696"/>
        <pc:sldMkLst>
          <pc:docMk/>
          <pc:sldMk cId="3613554373" sldId="274"/>
        </pc:sldMkLst>
        <pc:picChg chg="add mod">
          <ac:chgData name="Takumi Tomita" userId="305d46abd664f263" providerId="LiveId" clId="{AECDD3EA-A895-344A-8F63-2783C2EFEDF2}" dt="2021-07-04T05:42:05.068" v="116" actId="26606"/>
          <ac:picMkLst>
            <pc:docMk/>
            <pc:sldMk cId="3613554373" sldId="274"/>
            <ac:picMk id="3" creationId="{71518DAA-8638-A148-A5BC-7B2A350132E8}"/>
          </ac:picMkLst>
        </pc:picChg>
      </pc:sldChg>
      <pc:sldChg chg="addSp modSp add mod ord setBg">
        <pc:chgData name="Takumi Tomita" userId="305d46abd664f263" providerId="LiveId" clId="{AECDD3EA-A895-344A-8F63-2783C2EFEDF2}" dt="2021-07-04T07:26:26.262" v="963" actId="1076"/>
        <pc:sldMkLst>
          <pc:docMk/>
          <pc:sldMk cId="309898233" sldId="275"/>
        </pc:sldMkLst>
        <pc:spChg chg="add mod">
          <ac:chgData name="Takumi Tomita" userId="305d46abd664f263" providerId="LiveId" clId="{AECDD3EA-A895-344A-8F63-2783C2EFEDF2}" dt="2021-07-04T06:38:39.749" v="910" actId="20577"/>
          <ac:spMkLst>
            <pc:docMk/>
            <pc:sldMk cId="309898233" sldId="275"/>
            <ac:spMk id="4" creationId="{DE9CDD05-0E48-3040-8055-9540D456CFFD}"/>
          </ac:spMkLst>
        </pc:spChg>
        <pc:spChg chg="add mod">
          <ac:chgData name="Takumi Tomita" userId="305d46abd664f263" providerId="LiveId" clId="{AECDD3EA-A895-344A-8F63-2783C2EFEDF2}" dt="2021-07-04T07:26:26.262" v="963" actId="1076"/>
          <ac:spMkLst>
            <pc:docMk/>
            <pc:sldMk cId="309898233" sldId="275"/>
            <ac:spMk id="5" creationId="{D7D5D349-D402-7044-A78C-C1F7272843FF}"/>
          </ac:spMkLst>
        </pc:spChg>
        <pc:picChg chg="add mod">
          <ac:chgData name="Takumi Tomita" userId="305d46abd664f263" providerId="LiveId" clId="{AECDD3EA-A895-344A-8F63-2783C2EFEDF2}" dt="2021-07-04T06:33:07.909" v="778" actId="1076"/>
          <ac:picMkLst>
            <pc:docMk/>
            <pc:sldMk cId="309898233" sldId="275"/>
            <ac:picMk id="3" creationId="{97B5D86B-773E-E640-B815-A0772AAE0F4C}"/>
          </ac:picMkLst>
        </pc:picChg>
      </pc:sldChg>
      <pc:sldChg chg="del">
        <pc:chgData name="Takumi Tomita" userId="305d46abd664f263" providerId="LiveId" clId="{AECDD3EA-A895-344A-8F63-2783C2EFEDF2}" dt="2021-07-04T03:48:22.362" v="0" actId="2696"/>
        <pc:sldMkLst>
          <pc:docMk/>
          <pc:sldMk cId="2878522954" sldId="275"/>
        </pc:sldMkLst>
      </pc:sldChg>
      <pc:sldChg chg="addSp modSp add mod ord setBg">
        <pc:chgData name="Takumi Tomita" userId="305d46abd664f263" providerId="LiveId" clId="{AECDD3EA-A895-344A-8F63-2783C2EFEDF2}" dt="2021-07-04T07:25:48.436" v="955" actId="14100"/>
        <pc:sldMkLst>
          <pc:docMk/>
          <pc:sldMk cId="3037829601" sldId="276"/>
        </pc:sldMkLst>
        <pc:spChg chg="add mod">
          <ac:chgData name="Takumi Tomita" userId="305d46abd664f263" providerId="LiveId" clId="{AECDD3EA-A895-344A-8F63-2783C2EFEDF2}" dt="2021-07-04T06:34:45.070" v="789" actId="20577"/>
          <ac:spMkLst>
            <pc:docMk/>
            <pc:sldMk cId="3037829601" sldId="276"/>
            <ac:spMk id="4" creationId="{9DBDD313-921B-0046-9270-F4C3663F1C26}"/>
          </ac:spMkLst>
        </pc:spChg>
        <pc:spChg chg="add mod">
          <ac:chgData name="Takumi Tomita" userId="305d46abd664f263" providerId="LiveId" clId="{AECDD3EA-A895-344A-8F63-2783C2EFEDF2}" dt="2021-07-04T06:35:19.321" v="799" actId="14100"/>
          <ac:spMkLst>
            <pc:docMk/>
            <pc:sldMk cId="3037829601" sldId="276"/>
            <ac:spMk id="5" creationId="{1443CCC7-5388-554E-B483-CECD16134BFC}"/>
          </ac:spMkLst>
        </pc:spChg>
        <pc:spChg chg="add mod">
          <ac:chgData name="Takumi Tomita" userId="305d46abd664f263" providerId="LiveId" clId="{AECDD3EA-A895-344A-8F63-2783C2EFEDF2}" dt="2021-07-04T07:25:48.436" v="955" actId="14100"/>
          <ac:spMkLst>
            <pc:docMk/>
            <pc:sldMk cId="3037829601" sldId="276"/>
            <ac:spMk id="6" creationId="{0B24B5C0-92EA-6549-BE64-5A2C84F0011B}"/>
          </ac:spMkLst>
        </pc:spChg>
        <pc:picChg chg="add mod">
          <ac:chgData name="Takumi Tomita" userId="305d46abd664f263" providerId="LiveId" clId="{AECDD3EA-A895-344A-8F63-2783C2EFEDF2}" dt="2021-07-04T06:35:03.248" v="796" actId="14100"/>
          <ac:picMkLst>
            <pc:docMk/>
            <pc:sldMk cId="3037829601" sldId="276"/>
            <ac:picMk id="3" creationId="{37A85F81-582E-C84B-BD00-0BA25CF66485}"/>
          </ac:picMkLst>
        </pc:picChg>
      </pc:sldChg>
      <pc:sldChg chg="addSp modSp add mod ord setBg">
        <pc:chgData name="Takumi Tomita" userId="305d46abd664f263" providerId="LiveId" clId="{AECDD3EA-A895-344A-8F63-2783C2EFEDF2}" dt="2021-07-04T07:26:20.228" v="961" actId="1076"/>
        <pc:sldMkLst>
          <pc:docMk/>
          <pc:sldMk cId="1412439824" sldId="277"/>
        </pc:sldMkLst>
        <pc:spChg chg="add mod">
          <ac:chgData name="Takumi Tomita" userId="305d46abd664f263" providerId="LiveId" clId="{AECDD3EA-A895-344A-8F63-2783C2EFEDF2}" dt="2021-07-04T06:35:35.874" v="805" actId="14100"/>
          <ac:spMkLst>
            <pc:docMk/>
            <pc:sldMk cId="1412439824" sldId="277"/>
            <ac:spMk id="4" creationId="{96F29153-52AB-8648-B095-13A630E64829}"/>
          </ac:spMkLst>
        </pc:spChg>
        <pc:spChg chg="add mod">
          <ac:chgData name="Takumi Tomita" userId="305d46abd664f263" providerId="LiveId" clId="{AECDD3EA-A895-344A-8F63-2783C2EFEDF2}" dt="2021-07-04T06:35:40.951" v="808" actId="14100"/>
          <ac:spMkLst>
            <pc:docMk/>
            <pc:sldMk cId="1412439824" sldId="277"/>
            <ac:spMk id="5" creationId="{83C06E6A-380A-974A-ABE5-866E5155FA33}"/>
          </ac:spMkLst>
        </pc:spChg>
        <pc:spChg chg="add mod">
          <ac:chgData name="Takumi Tomita" userId="305d46abd664f263" providerId="LiveId" clId="{AECDD3EA-A895-344A-8F63-2783C2EFEDF2}" dt="2021-07-04T06:38:23.309" v="905" actId="20577"/>
          <ac:spMkLst>
            <pc:docMk/>
            <pc:sldMk cId="1412439824" sldId="277"/>
            <ac:spMk id="6" creationId="{ED185307-85A7-2F44-9C32-28664E7E2170}"/>
          </ac:spMkLst>
        </pc:spChg>
        <pc:spChg chg="add mod">
          <ac:chgData name="Takumi Tomita" userId="305d46abd664f263" providerId="LiveId" clId="{AECDD3EA-A895-344A-8F63-2783C2EFEDF2}" dt="2021-07-04T07:26:20.228" v="961" actId="1076"/>
          <ac:spMkLst>
            <pc:docMk/>
            <pc:sldMk cId="1412439824" sldId="277"/>
            <ac:spMk id="7" creationId="{BF3A5028-40EC-9440-8EBF-F2FD66A9B9F5}"/>
          </ac:spMkLst>
        </pc:spChg>
        <pc:picChg chg="add mod">
          <ac:chgData name="Takumi Tomita" userId="305d46abd664f263" providerId="LiveId" clId="{AECDD3EA-A895-344A-8F63-2783C2EFEDF2}" dt="2021-07-04T06:00:18.291" v="139" actId="26606"/>
          <ac:picMkLst>
            <pc:docMk/>
            <pc:sldMk cId="1412439824" sldId="277"/>
            <ac:picMk id="3" creationId="{CA2E49DE-6562-CE41-907E-5F3ACBCE46CA}"/>
          </ac:picMkLst>
        </pc:picChg>
      </pc:sldChg>
      <pc:sldChg chg="addSp modSp add del mod">
        <pc:chgData name="Takumi Tomita" userId="305d46abd664f263" providerId="LiveId" clId="{AECDD3EA-A895-344A-8F63-2783C2EFEDF2}" dt="2021-07-04T08:20:38.886" v="981" actId="2696"/>
        <pc:sldMkLst>
          <pc:docMk/>
          <pc:sldMk cId="1885830257" sldId="278"/>
        </pc:sldMkLst>
        <pc:picChg chg="add mod">
          <ac:chgData name="Takumi Tomita" userId="305d46abd664f263" providerId="LiveId" clId="{AECDD3EA-A895-344A-8F63-2783C2EFEDF2}" dt="2021-07-04T03:57:58.234" v="37" actId="962"/>
          <ac:picMkLst>
            <pc:docMk/>
            <pc:sldMk cId="1885830257" sldId="278"/>
            <ac:picMk id="3" creationId="{08F30F02-96A3-DC45-A612-BAA608FD5662}"/>
          </ac:picMkLst>
        </pc:picChg>
      </pc:sldChg>
      <pc:sldChg chg="del">
        <pc:chgData name="Takumi Tomita" userId="305d46abd664f263" providerId="LiveId" clId="{AECDD3EA-A895-344A-8F63-2783C2EFEDF2}" dt="2021-07-04T03:48:22.362" v="0" actId="2696"/>
        <pc:sldMkLst>
          <pc:docMk/>
          <pc:sldMk cId="2304004349" sldId="278"/>
        </pc:sldMkLst>
      </pc:sldChg>
      <pc:sldChg chg="addSp delSp modSp add del mod setBg">
        <pc:chgData name="Takumi Tomita" userId="305d46abd664f263" providerId="LiveId" clId="{AECDD3EA-A895-344A-8F63-2783C2EFEDF2}" dt="2021-07-04T06:33:33.190" v="784" actId="2696"/>
        <pc:sldMkLst>
          <pc:docMk/>
          <pc:sldMk cId="1557153752" sldId="279"/>
        </pc:sldMkLst>
        <pc:spChg chg="add del">
          <ac:chgData name="Takumi Tomita" userId="305d46abd664f263" providerId="LiveId" clId="{AECDD3EA-A895-344A-8F63-2783C2EFEDF2}" dt="2021-07-04T03:53:01.556" v="31" actId="26606"/>
          <ac:spMkLst>
            <pc:docMk/>
            <pc:sldMk cId="1557153752" sldId="279"/>
            <ac:spMk id="8" creationId="{42A4FC2C-047E-45A5-965D-8E1E3BF09BC6}"/>
          </ac:spMkLst>
        </pc:spChg>
        <pc:spChg chg="add del">
          <ac:chgData name="Takumi Tomita" userId="305d46abd664f263" providerId="LiveId" clId="{AECDD3EA-A895-344A-8F63-2783C2EFEDF2}" dt="2021-07-04T03:53:04.144" v="33" actId="26606"/>
          <ac:spMkLst>
            <pc:docMk/>
            <pc:sldMk cId="1557153752" sldId="279"/>
            <ac:spMk id="10" creationId="{83C98ABE-055B-441F-B07E-44F97F083C39}"/>
          </ac:spMkLst>
        </pc:spChg>
        <pc:spChg chg="add del">
          <ac:chgData name="Takumi Tomita" userId="305d46abd664f263" providerId="LiveId" clId="{AECDD3EA-A895-344A-8F63-2783C2EFEDF2}" dt="2021-07-04T03:53:04.144" v="33" actId="26606"/>
          <ac:spMkLst>
            <pc:docMk/>
            <pc:sldMk cId="1557153752" sldId="279"/>
            <ac:spMk id="11" creationId="{F3060C83-F051-4F0E-ABAD-AA0DFC48B218}"/>
          </ac:spMkLst>
        </pc:spChg>
        <pc:spChg chg="add del">
          <ac:chgData name="Takumi Tomita" userId="305d46abd664f263" providerId="LiveId" clId="{AECDD3EA-A895-344A-8F63-2783C2EFEDF2}" dt="2021-07-04T03:53:04.144" v="33" actId="26606"/>
          <ac:spMkLst>
            <pc:docMk/>
            <pc:sldMk cId="1557153752" sldId="279"/>
            <ac:spMk id="12" creationId="{29FDB030-9B49-4CED-8CCD-4D99382388AC}"/>
          </ac:spMkLst>
        </pc:spChg>
        <pc:spChg chg="add del">
          <ac:chgData name="Takumi Tomita" userId="305d46abd664f263" providerId="LiveId" clId="{AECDD3EA-A895-344A-8F63-2783C2EFEDF2}" dt="2021-07-04T03:53:04.144" v="33" actId="26606"/>
          <ac:spMkLst>
            <pc:docMk/>
            <pc:sldMk cId="1557153752" sldId="279"/>
            <ac:spMk id="14" creationId="{3783CA14-24A1-485C-8B30-D6A5D87987AD}"/>
          </ac:spMkLst>
        </pc:spChg>
        <pc:spChg chg="add del">
          <ac:chgData name="Takumi Tomita" userId="305d46abd664f263" providerId="LiveId" clId="{AECDD3EA-A895-344A-8F63-2783C2EFEDF2}" dt="2021-07-04T03:53:04.144" v="33" actId="26606"/>
          <ac:spMkLst>
            <pc:docMk/>
            <pc:sldMk cId="1557153752" sldId="279"/>
            <ac:spMk id="16" creationId="{9A97C86A-04D6-40F7-AE84-31AB43E6A846}"/>
          </ac:spMkLst>
        </pc:spChg>
        <pc:spChg chg="add del">
          <ac:chgData name="Takumi Tomita" userId="305d46abd664f263" providerId="LiveId" clId="{AECDD3EA-A895-344A-8F63-2783C2EFEDF2}" dt="2021-07-04T03:53:04.144" v="33" actId="26606"/>
          <ac:spMkLst>
            <pc:docMk/>
            <pc:sldMk cId="1557153752" sldId="279"/>
            <ac:spMk id="18" creationId="{FF9F2414-84E8-453E-B1F3-389FDE8192D9}"/>
          </ac:spMkLst>
        </pc:spChg>
        <pc:spChg chg="add del">
          <ac:chgData name="Takumi Tomita" userId="305d46abd664f263" providerId="LiveId" clId="{AECDD3EA-A895-344A-8F63-2783C2EFEDF2}" dt="2021-07-04T03:53:04.144" v="33" actId="26606"/>
          <ac:spMkLst>
            <pc:docMk/>
            <pc:sldMk cId="1557153752" sldId="279"/>
            <ac:spMk id="20" creationId="{3ECA69A1-7536-43AC-85EF-C7106179F5ED}"/>
          </ac:spMkLst>
        </pc:spChg>
        <pc:picChg chg="add mod">
          <ac:chgData name="Takumi Tomita" userId="305d46abd664f263" providerId="LiveId" clId="{AECDD3EA-A895-344A-8F63-2783C2EFEDF2}" dt="2021-07-04T03:53:04.145" v="34" actId="26606"/>
          <ac:picMkLst>
            <pc:docMk/>
            <pc:sldMk cId="1557153752" sldId="279"/>
            <ac:picMk id="3" creationId="{1BAEA6EC-BB04-A84A-8B44-684768A74D16}"/>
          </ac:picMkLst>
        </pc:picChg>
      </pc:sldChg>
      <pc:sldChg chg="del">
        <pc:chgData name="Takumi Tomita" userId="305d46abd664f263" providerId="LiveId" clId="{AECDD3EA-A895-344A-8F63-2783C2EFEDF2}" dt="2021-07-04T03:48:22.362" v="0" actId="2696"/>
        <pc:sldMkLst>
          <pc:docMk/>
          <pc:sldMk cId="3559147782" sldId="279"/>
        </pc:sldMkLst>
      </pc:sldChg>
      <pc:sldChg chg="addSp delSp modSp add mod ord setBg">
        <pc:chgData name="Takumi Tomita" userId="305d46abd664f263" providerId="LiveId" clId="{AECDD3EA-A895-344A-8F63-2783C2EFEDF2}" dt="2021-07-04T07:26:00.725" v="957" actId="478"/>
        <pc:sldMkLst>
          <pc:docMk/>
          <pc:sldMk cId="87712543" sldId="280"/>
        </pc:sldMkLst>
        <pc:spChg chg="add mod">
          <ac:chgData name="Takumi Tomita" userId="305d46abd664f263" providerId="LiveId" clId="{AECDD3EA-A895-344A-8F63-2783C2EFEDF2}" dt="2021-07-04T06:34:50.255" v="792" actId="20577"/>
          <ac:spMkLst>
            <pc:docMk/>
            <pc:sldMk cId="87712543" sldId="280"/>
            <ac:spMk id="4" creationId="{48F77CFA-5251-5C43-8824-3CA598FC8800}"/>
          </ac:spMkLst>
        </pc:spChg>
        <pc:spChg chg="add mod">
          <ac:chgData name="Takumi Tomita" userId="305d46abd664f263" providerId="LiveId" clId="{AECDD3EA-A895-344A-8F63-2783C2EFEDF2}" dt="2021-07-04T06:35:26.404" v="802" actId="14100"/>
          <ac:spMkLst>
            <pc:docMk/>
            <pc:sldMk cId="87712543" sldId="280"/>
            <ac:spMk id="5" creationId="{BA60D199-1A1B-D64A-B25E-526D9F1B35E1}"/>
          </ac:spMkLst>
        </pc:spChg>
        <pc:spChg chg="add del mod">
          <ac:chgData name="Takumi Tomita" userId="305d46abd664f263" providerId="LiveId" clId="{AECDD3EA-A895-344A-8F63-2783C2EFEDF2}" dt="2021-07-04T06:36:20.793" v="816"/>
          <ac:spMkLst>
            <pc:docMk/>
            <pc:sldMk cId="87712543" sldId="280"/>
            <ac:spMk id="6" creationId="{05AFC710-C517-AD43-92F4-12CB2D614F6C}"/>
          </ac:spMkLst>
        </pc:spChg>
        <pc:spChg chg="add del mod">
          <ac:chgData name="Takumi Tomita" userId="305d46abd664f263" providerId="LiveId" clId="{AECDD3EA-A895-344A-8F63-2783C2EFEDF2}" dt="2021-07-04T06:36:20.793" v="816"/>
          <ac:spMkLst>
            <pc:docMk/>
            <pc:sldMk cId="87712543" sldId="280"/>
            <ac:spMk id="7" creationId="{D93E43AC-1F7A-EC47-B8BB-453C008707E5}"/>
          </ac:spMkLst>
        </pc:spChg>
        <pc:spChg chg="add mod">
          <ac:chgData name="Takumi Tomita" userId="305d46abd664f263" providerId="LiveId" clId="{AECDD3EA-A895-344A-8F63-2783C2EFEDF2}" dt="2021-07-04T06:37:21.695" v="825" actId="14100"/>
          <ac:spMkLst>
            <pc:docMk/>
            <pc:sldMk cId="87712543" sldId="280"/>
            <ac:spMk id="8" creationId="{ED3FE9D0-E271-D248-A142-C9C8F44AB9B9}"/>
          </ac:spMkLst>
        </pc:spChg>
        <pc:spChg chg="add mod">
          <ac:chgData name="Takumi Tomita" userId="305d46abd664f263" providerId="LiveId" clId="{AECDD3EA-A895-344A-8F63-2783C2EFEDF2}" dt="2021-07-04T06:37:54.569" v="896" actId="1076"/>
          <ac:spMkLst>
            <pc:docMk/>
            <pc:sldMk cId="87712543" sldId="280"/>
            <ac:spMk id="9" creationId="{9721D4BA-F691-9947-A88C-5DCD075A6A69}"/>
          </ac:spMkLst>
        </pc:spChg>
        <pc:spChg chg="add del mod">
          <ac:chgData name="Takumi Tomita" userId="305d46abd664f263" providerId="LiveId" clId="{AECDD3EA-A895-344A-8F63-2783C2EFEDF2}" dt="2021-07-04T07:26:00.725" v="957" actId="478"/>
          <ac:spMkLst>
            <pc:docMk/>
            <pc:sldMk cId="87712543" sldId="280"/>
            <ac:spMk id="12" creationId="{9AF7D692-2DE5-9940-8E6A-3C6F0853A3B5}"/>
          </ac:spMkLst>
        </pc:spChg>
        <pc:picChg chg="add mod">
          <ac:chgData name="Takumi Tomita" userId="305d46abd664f263" providerId="LiveId" clId="{AECDD3EA-A895-344A-8F63-2783C2EFEDF2}" dt="2021-07-04T06:34:59.584" v="794" actId="1076"/>
          <ac:picMkLst>
            <pc:docMk/>
            <pc:sldMk cId="87712543" sldId="280"/>
            <ac:picMk id="3" creationId="{8E3CDCFF-43E4-C14D-BD25-C2C4996DCB18}"/>
          </ac:picMkLst>
        </pc:picChg>
        <pc:cxnChg chg="add mod">
          <ac:chgData name="Takumi Tomita" userId="305d46abd664f263" providerId="LiveId" clId="{AECDD3EA-A895-344A-8F63-2783C2EFEDF2}" dt="2021-07-04T06:37:59.735" v="898" actId="14100"/>
          <ac:cxnSpMkLst>
            <pc:docMk/>
            <pc:sldMk cId="87712543" sldId="280"/>
            <ac:cxnSpMk id="10" creationId="{48CD6F64-DEF7-2A4A-8E58-2B291EE483C3}"/>
          </ac:cxnSpMkLst>
        </pc:cxnChg>
      </pc:sldChg>
      <pc:sldChg chg="del">
        <pc:chgData name="Takumi Tomita" userId="305d46abd664f263" providerId="LiveId" clId="{AECDD3EA-A895-344A-8F63-2783C2EFEDF2}" dt="2021-07-04T03:48:22.362" v="0" actId="2696"/>
        <pc:sldMkLst>
          <pc:docMk/>
          <pc:sldMk cId="2296725870" sldId="280"/>
        </pc:sldMkLst>
      </pc:sldChg>
      <pc:sldChg chg="del">
        <pc:chgData name="Takumi Tomita" userId="305d46abd664f263" providerId="LiveId" clId="{AECDD3EA-A895-344A-8F63-2783C2EFEDF2}" dt="2021-07-04T03:48:22.362" v="0" actId="2696"/>
        <pc:sldMkLst>
          <pc:docMk/>
          <pc:sldMk cId="2526632161" sldId="281"/>
        </pc:sldMkLst>
      </pc:sldChg>
      <pc:sldChg chg="addSp modSp add mod ord setBg">
        <pc:chgData name="Takumi Tomita" userId="305d46abd664f263" providerId="LiveId" clId="{AECDD3EA-A895-344A-8F63-2783C2EFEDF2}" dt="2021-07-04T07:26:07.480" v="959" actId="1076"/>
        <pc:sldMkLst>
          <pc:docMk/>
          <pc:sldMk cId="4240295090" sldId="281"/>
        </pc:sldMkLst>
        <pc:spChg chg="add mod">
          <ac:chgData name="Takumi Tomita" userId="305d46abd664f263" providerId="LiveId" clId="{AECDD3EA-A895-344A-8F63-2783C2EFEDF2}" dt="2021-07-04T06:35:57.917" v="811" actId="14100"/>
          <ac:spMkLst>
            <pc:docMk/>
            <pc:sldMk cId="4240295090" sldId="281"/>
            <ac:spMk id="5" creationId="{ADD75B23-8CE0-FF43-ACBF-FF23BA17E496}"/>
          </ac:spMkLst>
        </pc:spChg>
        <pc:spChg chg="add mod">
          <ac:chgData name="Takumi Tomita" userId="305d46abd664f263" providerId="LiveId" clId="{AECDD3EA-A895-344A-8F63-2783C2EFEDF2}" dt="2021-07-04T06:37:11.650" v="822" actId="1076"/>
          <ac:spMkLst>
            <pc:docMk/>
            <pc:sldMk cId="4240295090" sldId="281"/>
            <ac:spMk id="6" creationId="{ECBD2E18-9496-274F-B1EA-606CB12931D9}"/>
          </ac:spMkLst>
        </pc:spChg>
        <pc:spChg chg="add mod">
          <ac:chgData name="Takumi Tomita" userId="305d46abd664f263" providerId="LiveId" clId="{AECDD3EA-A895-344A-8F63-2783C2EFEDF2}" dt="2021-07-04T06:38:16.829" v="901" actId="20577"/>
          <ac:spMkLst>
            <pc:docMk/>
            <pc:sldMk cId="4240295090" sldId="281"/>
            <ac:spMk id="7" creationId="{769D4ED2-3B7E-F040-8D6E-D884DCA147F7}"/>
          </ac:spMkLst>
        </pc:spChg>
        <pc:spChg chg="add mod">
          <ac:chgData name="Takumi Tomita" userId="305d46abd664f263" providerId="LiveId" clId="{AECDD3EA-A895-344A-8F63-2783C2EFEDF2}" dt="2021-07-04T07:26:07.480" v="959" actId="1076"/>
          <ac:spMkLst>
            <pc:docMk/>
            <pc:sldMk cId="4240295090" sldId="281"/>
            <ac:spMk id="8" creationId="{74CDC988-0C1A-5047-ACDD-9CD4AB22A580}"/>
          </ac:spMkLst>
        </pc:spChg>
        <pc:picChg chg="add mod">
          <ac:chgData name="Takumi Tomita" userId="305d46abd664f263" providerId="LiveId" clId="{AECDD3EA-A895-344A-8F63-2783C2EFEDF2}" dt="2021-07-04T06:36:58.263" v="819" actId="1076"/>
          <ac:picMkLst>
            <pc:docMk/>
            <pc:sldMk cId="4240295090" sldId="281"/>
            <ac:picMk id="3" creationId="{2606B595-6940-904B-9ED5-F11B209262FD}"/>
          </ac:picMkLst>
        </pc:picChg>
        <pc:picChg chg="add mod">
          <ac:chgData name="Takumi Tomita" userId="305d46abd664f263" providerId="LiveId" clId="{AECDD3EA-A895-344A-8F63-2783C2EFEDF2}" dt="2021-07-04T06:32:56.806" v="776" actId="1076"/>
          <ac:picMkLst>
            <pc:docMk/>
            <pc:sldMk cId="4240295090" sldId="281"/>
            <ac:picMk id="4" creationId="{3C9E3E38-15C1-DD47-BC65-1943F35C9444}"/>
          </ac:picMkLst>
        </pc:picChg>
      </pc:sldChg>
      <pc:sldChg chg="del">
        <pc:chgData name="Takumi Tomita" userId="305d46abd664f263" providerId="LiveId" clId="{AECDD3EA-A895-344A-8F63-2783C2EFEDF2}" dt="2021-07-04T03:48:22.362" v="0" actId="2696"/>
        <pc:sldMkLst>
          <pc:docMk/>
          <pc:sldMk cId="1281142180" sldId="282"/>
        </pc:sldMkLst>
      </pc:sldChg>
      <pc:sldChg chg="addSp delSp modSp add del mod ord setBg">
        <pc:chgData name="Takumi Tomita" userId="305d46abd664f263" providerId="LiveId" clId="{AECDD3EA-A895-344A-8F63-2783C2EFEDF2}" dt="2021-07-04T06:33:04.147" v="777" actId="2696"/>
        <pc:sldMkLst>
          <pc:docMk/>
          <pc:sldMk cId="3594838995" sldId="282"/>
        </pc:sldMkLst>
        <pc:picChg chg="add del mod">
          <ac:chgData name="Takumi Tomita" userId="305d46abd664f263" providerId="LiveId" clId="{AECDD3EA-A895-344A-8F63-2783C2EFEDF2}" dt="2021-07-04T06:32:44.347" v="768" actId="21"/>
          <ac:picMkLst>
            <pc:docMk/>
            <pc:sldMk cId="3594838995" sldId="282"/>
            <ac:picMk id="3" creationId="{BBD16F56-DA24-554F-B372-956E23AD3752}"/>
          </ac:picMkLst>
        </pc:picChg>
      </pc:sldChg>
      <pc:sldChg chg="addSp delSp modSp new mod ord">
        <pc:chgData name="Takumi Tomita" userId="305d46abd664f263" providerId="LiveId" clId="{AECDD3EA-A895-344A-8F63-2783C2EFEDF2}" dt="2021-07-04T08:21:18.532" v="993" actId="14100"/>
        <pc:sldMkLst>
          <pc:docMk/>
          <pc:sldMk cId="3725492997" sldId="282"/>
        </pc:sldMkLst>
        <pc:spChg chg="del">
          <ac:chgData name="Takumi Tomita" userId="305d46abd664f263" providerId="LiveId" clId="{AECDD3EA-A895-344A-8F63-2783C2EFEDF2}" dt="2021-07-04T08:20:30.286" v="971" actId="478"/>
          <ac:spMkLst>
            <pc:docMk/>
            <pc:sldMk cId="3725492997" sldId="282"/>
            <ac:spMk id="2" creationId="{161F7D54-A695-3342-86EA-4F868E23EDBD}"/>
          </ac:spMkLst>
        </pc:spChg>
        <pc:spChg chg="del">
          <ac:chgData name="Takumi Tomita" userId="305d46abd664f263" providerId="LiveId" clId="{AECDD3EA-A895-344A-8F63-2783C2EFEDF2}" dt="2021-07-04T08:20:29.479" v="970" actId="478"/>
          <ac:spMkLst>
            <pc:docMk/>
            <pc:sldMk cId="3725492997" sldId="282"/>
            <ac:spMk id="3" creationId="{22B3E16D-132F-E34D-BCE8-BD4F361D442B}"/>
          </ac:spMkLst>
        </pc:spChg>
        <pc:spChg chg="add mod">
          <ac:chgData name="Takumi Tomita" userId="305d46abd664f263" providerId="LiveId" clId="{AECDD3EA-A895-344A-8F63-2783C2EFEDF2}" dt="2021-07-04T08:20:47.779" v="986" actId="20577"/>
          <ac:spMkLst>
            <pc:docMk/>
            <pc:sldMk cId="3725492997" sldId="282"/>
            <ac:spMk id="4" creationId="{9B8C1B2E-07A7-694A-B27A-AC007430F43A}"/>
          </ac:spMkLst>
        </pc:spChg>
        <pc:picChg chg="add mod">
          <ac:chgData name="Takumi Tomita" userId="305d46abd664f263" providerId="LiveId" clId="{AECDD3EA-A895-344A-8F63-2783C2EFEDF2}" dt="2021-07-04T08:21:18.532" v="993" actId="14100"/>
          <ac:picMkLst>
            <pc:docMk/>
            <pc:sldMk cId="3725492997" sldId="282"/>
            <ac:picMk id="6" creationId="{EAA7770B-B549-914A-B525-652CD734B892}"/>
          </ac:picMkLst>
        </pc:picChg>
      </pc:sldChg>
      <pc:sldChg chg="addSp delSp modSp add mod">
        <pc:chgData name="Takumi Tomita" userId="305d46abd664f263" providerId="LiveId" clId="{AECDD3EA-A895-344A-8F63-2783C2EFEDF2}" dt="2021-07-04T11:19:34.981" v="1124" actId="207"/>
        <pc:sldMkLst>
          <pc:docMk/>
          <pc:sldMk cId="82789868" sldId="283"/>
        </pc:sldMkLst>
        <pc:spChg chg="add mod">
          <ac:chgData name="Takumi Tomita" userId="305d46abd664f263" providerId="LiveId" clId="{AECDD3EA-A895-344A-8F63-2783C2EFEDF2}" dt="2021-07-04T11:09:17.015" v="1001" actId="20577"/>
          <ac:spMkLst>
            <pc:docMk/>
            <pc:sldMk cId="82789868" sldId="283"/>
            <ac:spMk id="2" creationId="{5802807C-E0FC-6641-9B42-8207FAA3F1AD}"/>
          </ac:spMkLst>
        </pc:spChg>
        <pc:spChg chg="add mod">
          <ac:chgData name="Takumi Tomita" userId="305d46abd664f263" providerId="LiveId" clId="{AECDD3EA-A895-344A-8F63-2783C2EFEDF2}" dt="2021-07-04T11:19:23.940" v="1122" actId="207"/>
          <ac:spMkLst>
            <pc:docMk/>
            <pc:sldMk cId="82789868" sldId="283"/>
            <ac:spMk id="11" creationId="{D8C84187-C056-F648-ABD0-CF21BC07944E}"/>
          </ac:spMkLst>
        </pc:spChg>
        <pc:spChg chg="add mod">
          <ac:chgData name="Takumi Tomita" userId="305d46abd664f263" providerId="LiveId" clId="{AECDD3EA-A895-344A-8F63-2783C2EFEDF2}" dt="2021-07-04T11:19:31.128" v="1123" actId="207"/>
          <ac:spMkLst>
            <pc:docMk/>
            <pc:sldMk cId="82789868" sldId="283"/>
            <ac:spMk id="13" creationId="{966F52A0-22CE-914B-891A-8922A95BB06B}"/>
          </ac:spMkLst>
        </pc:spChg>
        <pc:spChg chg="add mod">
          <ac:chgData name="Takumi Tomita" userId="305d46abd664f263" providerId="LiveId" clId="{AECDD3EA-A895-344A-8F63-2783C2EFEDF2}" dt="2021-07-04T11:19:34.981" v="1124" actId="207"/>
          <ac:spMkLst>
            <pc:docMk/>
            <pc:sldMk cId="82789868" sldId="283"/>
            <ac:spMk id="14" creationId="{643EE7DD-E37F-A448-8C3E-561F75C7D221}"/>
          </ac:spMkLst>
        </pc:spChg>
        <pc:spChg chg="add del mod">
          <ac:chgData name="Takumi Tomita" userId="305d46abd664f263" providerId="LiveId" clId="{AECDD3EA-A895-344A-8F63-2783C2EFEDF2}" dt="2021-07-04T11:15:14.980" v="1070" actId="21"/>
          <ac:spMkLst>
            <pc:docMk/>
            <pc:sldMk cId="82789868" sldId="283"/>
            <ac:spMk id="15" creationId="{A85D216A-4C6E-0A42-8832-CDA62BAC1F42}"/>
          </ac:spMkLst>
        </pc:spChg>
        <pc:picChg chg="add mod">
          <ac:chgData name="Takumi Tomita" userId="305d46abd664f263" providerId="LiveId" clId="{AECDD3EA-A895-344A-8F63-2783C2EFEDF2}" dt="2021-07-04T11:13:55.174" v="1056" actId="1076"/>
          <ac:picMkLst>
            <pc:docMk/>
            <pc:sldMk cId="82789868" sldId="283"/>
            <ac:picMk id="4" creationId="{8F9D9F44-96C4-FF40-B9E5-6A4E9B5BF415}"/>
          </ac:picMkLst>
        </pc:picChg>
        <pc:picChg chg="add mod">
          <ac:chgData name="Takumi Tomita" userId="305d46abd664f263" providerId="LiveId" clId="{AECDD3EA-A895-344A-8F63-2783C2EFEDF2}" dt="2021-07-04T11:14:39.518" v="1063" actId="1076"/>
          <ac:picMkLst>
            <pc:docMk/>
            <pc:sldMk cId="82789868" sldId="283"/>
            <ac:picMk id="6" creationId="{DDA2EF51-1F5E-5646-B0F5-46D87B94635A}"/>
          </ac:picMkLst>
        </pc:picChg>
        <pc:picChg chg="add del mod">
          <ac:chgData name="Takumi Tomita" userId="305d46abd664f263" providerId="LiveId" clId="{AECDD3EA-A895-344A-8F63-2783C2EFEDF2}" dt="2021-07-04T11:14:49.597" v="1065" actId="21"/>
          <ac:picMkLst>
            <pc:docMk/>
            <pc:sldMk cId="82789868" sldId="283"/>
            <ac:picMk id="8" creationId="{B7D20768-9426-5D45-92B5-A9301EFF8F76}"/>
          </ac:picMkLst>
        </pc:picChg>
        <pc:picChg chg="add del mod">
          <ac:chgData name="Takumi Tomita" userId="305d46abd664f263" providerId="LiveId" clId="{AECDD3EA-A895-344A-8F63-2783C2EFEDF2}" dt="2021-07-04T11:14:49.597" v="1065" actId="21"/>
          <ac:picMkLst>
            <pc:docMk/>
            <pc:sldMk cId="82789868" sldId="283"/>
            <ac:picMk id="10" creationId="{1F45EBAB-32D6-8B41-A232-0CDC9FF0DD5D}"/>
          </ac:picMkLst>
        </pc:picChg>
        <pc:picChg chg="add mod">
          <ac:chgData name="Takumi Tomita" userId="305d46abd664f263" providerId="LiveId" clId="{AECDD3EA-A895-344A-8F63-2783C2EFEDF2}" dt="2021-07-04T11:12:35.492" v="1049" actId="1076"/>
          <ac:picMkLst>
            <pc:docMk/>
            <pc:sldMk cId="82789868" sldId="283"/>
            <ac:picMk id="12" creationId="{409AD805-FD4E-F54D-A5BB-7AD42E9672ED}"/>
          </ac:picMkLst>
        </pc:picChg>
      </pc:sldChg>
      <pc:sldChg chg="del">
        <pc:chgData name="Takumi Tomita" userId="305d46abd664f263" providerId="LiveId" clId="{AECDD3EA-A895-344A-8F63-2783C2EFEDF2}" dt="2021-07-04T03:48:22.362" v="0" actId="2696"/>
        <pc:sldMkLst>
          <pc:docMk/>
          <pc:sldMk cId="1268881275" sldId="283"/>
        </pc:sldMkLst>
      </pc:sldChg>
      <pc:sldChg chg="add del">
        <pc:chgData name="Takumi Tomita" userId="305d46abd664f263" providerId="LiveId" clId="{AECDD3EA-A895-344A-8F63-2783C2EFEDF2}" dt="2021-07-04T06:33:20.861" v="779" actId="2696"/>
        <pc:sldMkLst>
          <pc:docMk/>
          <pc:sldMk cId="2107111399" sldId="283"/>
        </pc:sldMkLst>
      </pc:sldChg>
      <pc:sldChg chg="del">
        <pc:chgData name="Takumi Tomita" userId="305d46abd664f263" providerId="LiveId" clId="{AECDD3EA-A895-344A-8F63-2783C2EFEDF2}" dt="2021-07-04T03:48:22.362" v="0" actId="2696"/>
        <pc:sldMkLst>
          <pc:docMk/>
          <pc:sldMk cId="944491215" sldId="284"/>
        </pc:sldMkLst>
      </pc:sldChg>
      <pc:sldChg chg="addSp delSp modSp add mod">
        <pc:chgData name="Takumi Tomita" userId="305d46abd664f263" providerId="LiveId" clId="{AECDD3EA-A895-344A-8F63-2783C2EFEDF2}" dt="2021-07-04T11:19:56.813" v="1128" actId="207"/>
        <pc:sldMkLst>
          <pc:docMk/>
          <pc:sldMk cId="2796203530" sldId="284"/>
        </pc:sldMkLst>
        <pc:spChg chg="add mod">
          <ac:chgData name="Takumi Tomita" userId="305d46abd664f263" providerId="LiveId" clId="{AECDD3EA-A895-344A-8F63-2783C2EFEDF2}" dt="2021-07-04T11:19:53.413" v="1127" actId="207"/>
          <ac:spMkLst>
            <pc:docMk/>
            <pc:sldMk cId="2796203530" sldId="284"/>
            <ac:spMk id="8" creationId="{0EFC79A4-19F3-1445-BB3F-C52E3C31FA0F}"/>
          </ac:spMkLst>
        </pc:spChg>
        <pc:spChg chg="add mod">
          <ac:chgData name="Takumi Tomita" userId="305d46abd664f263" providerId="LiveId" clId="{AECDD3EA-A895-344A-8F63-2783C2EFEDF2}" dt="2021-07-04T11:19:56.813" v="1128" actId="207"/>
          <ac:spMkLst>
            <pc:docMk/>
            <pc:sldMk cId="2796203530" sldId="284"/>
            <ac:spMk id="11" creationId="{7335D13E-E0DD-BD46-B3CA-D0D2C416EE6E}"/>
          </ac:spMkLst>
        </pc:spChg>
        <pc:spChg chg="add mod">
          <ac:chgData name="Takumi Tomita" userId="305d46abd664f263" providerId="LiveId" clId="{AECDD3EA-A895-344A-8F63-2783C2EFEDF2}" dt="2021-07-04T11:18:57.652" v="1120" actId="20577"/>
          <ac:spMkLst>
            <pc:docMk/>
            <pc:sldMk cId="2796203530" sldId="284"/>
            <ac:spMk id="12" creationId="{EE11CEB4-4001-7D45-BB64-2ADD07F4ECBE}"/>
          </ac:spMkLst>
        </pc:spChg>
        <pc:picChg chg="add mod">
          <ac:chgData name="Takumi Tomita" userId="305d46abd664f263" providerId="LiveId" clId="{AECDD3EA-A895-344A-8F63-2783C2EFEDF2}" dt="2021-07-04T11:19:04.764" v="1121" actId="1076"/>
          <ac:picMkLst>
            <pc:docMk/>
            <pc:sldMk cId="2796203530" sldId="284"/>
            <ac:picMk id="3" creationId="{D17F75BF-0525-FC4F-ABE1-3CD653161E25}"/>
          </ac:picMkLst>
        </pc:picChg>
        <pc:picChg chg="add mod">
          <ac:chgData name="Takumi Tomita" userId="305d46abd664f263" providerId="LiveId" clId="{AECDD3EA-A895-344A-8F63-2783C2EFEDF2}" dt="2021-07-04T11:19:04.764" v="1121" actId="1076"/>
          <ac:picMkLst>
            <pc:docMk/>
            <pc:sldMk cId="2796203530" sldId="284"/>
            <ac:picMk id="5" creationId="{4CC38B91-8F96-4841-90FE-6B8711BC156C}"/>
          </ac:picMkLst>
        </pc:picChg>
        <pc:picChg chg="add del mod">
          <ac:chgData name="Takumi Tomita" userId="305d46abd664f263" providerId="LiveId" clId="{AECDD3EA-A895-344A-8F63-2783C2EFEDF2}" dt="2021-07-04T11:12:21.349" v="1043" actId="21"/>
          <ac:picMkLst>
            <pc:docMk/>
            <pc:sldMk cId="2796203530" sldId="284"/>
            <ac:picMk id="7" creationId="{1ACB3322-AEDC-AF42-99F6-34107C6E693A}"/>
          </ac:picMkLst>
        </pc:picChg>
        <pc:picChg chg="add mod">
          <ac:chgData name="Takumi Tomita" userId="305d46abd664f263" providerId="LiveId" clId="{AECDD3EA-A895-344A-8F63-2783C2EFEDF2}" dt="2021-07-04T11:19:04.764" v="1121" actId="1076"/>
          <ac:picMkLst>
            <pc:docMk/>
            <pc:sldMk cId="2796203530" sldId="284"/>
            <ac:picMk id="9" creationId="{D08F4E68-4932-E64C-8874-7BE9B16F4E8A}"/>
          </ac:picMkLst>
        </pc:picChg>
        <pc:picChg chg="add mod">
          <ac:chgData name="Takumi Tomita" userId="305d46abd664f263" providerId="LiveId" clId="{AECDD3EA-A895-344A-8F63-2783C2EFEDF2}" dt="2021-07-04T11:19:04.764" v="1121" actId="1076"/>
          <ac:picMkLst>
            <pc:docMk/>
            <pc:sldMk cId="2796203530" sldId="284"/>
            <ac:picMk id="10" creationId="{CED25ED7-BFFA-7542-B161-12C528EA0FB4}"/>
          </ac:picMkLst>
        </pc:picChg>
      </pc:sldChg>
      <pc:sldChg chg="add del">
        <pc:chgData name="Takumi Tomita" userId="305d46abd664f263" providerId="LiveId" clId="{AECDD3EA-A895-344A-8F63-2783C2EFEDF2}" dt="2021-07-04T06:33:21.428" v="780" actId="2696"/>
        <pc:sldMkLst>
          <pc:docMk/>
          <pc:sldMk cId="4196891504" sldId="284"/>
        </pc:sldMkLst>
      </pc:sldChg>
      <pc:sldChg chg="add del">
        <pc:chgData name="Takumi Tomita" userId="305d46abd664f263" providerId="LiveId" clId="{AECDD3EA-A895-344A-8F63-2783C2EFEDF2}" dt="2021-07-04T06:33:21.916" v="781" actId="2696"/>
        <pc:sldMkLst>
          <pc:docMk/>
          <pc:sldMk cId="947091050" sldId="285"/>
        </pc:sldMkLst>
      </pc:sldChg>
      <pc:sldChg chg="addSp delSp modSp add mod ord">
        <pc:chgData name="Takumi Tomita" userId="305d46abd664f263" providerId="LiveId" clId="{AECDD3EA-A895-344A-8F63-2783C2EFEDF2}" dt="2021-07-04T12:13:04.506" v="1336" actId="14100"/>
        <pc:sldMkLst>
          <pc:docMk/>
          <pc:sldMk cId="1827782362" sldId="285"/>
        </pc:sldMkLst>
        <pc:spChg chg="add mod">
          <ac:chgData name="Takumi Tomita" userId="305d46abd664f263" providerId="LiveId" clId="{AECDD3EA-A895-344A-8F63-2783C2EFEDF2}" dt="2021-07-04T12:05:22.641" v="1157" actId="20577"/>
          <ac:spMkLst>
            <pc:docMk/>
            <pc:sldMk cId="1827782362" sldId="285"/>
            <ac:spMk id="2" creationId="{DD11EE93-4E32-A641-8312-EAFC8BAE29EF}"/>
          </ac:spMkLst>
        </pc:spChg>
        <pc:spChg chg="add mod">
          <ac:chgData name="Takumi Tomita" userId="305d46abd664f263" providerId="LiveId" clId="{AECDD3EA-A895-344A-8F63-2783C2EFEDF2}" dt="2021-07-04T12:10:47.597" v="1315" actId="1076"/>
          <ac:spMkLst>
            <pc:docMk/>
            <pc:sldMk cId="1827782362" sldId="285"/>
            <ac:spMk id="14" creationId="{8B401629-C9F3-AB47-ADB2-9EA56A32FBE8}"/>
          </ac:spMkLst>
        </pc:spChg>
        <pc:spChg chg="add mod">
          <ac:chgData name="Takumi Tomita" userId="305d46abd664f263" providerId="LiveId" clId="{AECDD3EA-A895-344A-8F63-2783C2EFEDF2}" dt="2021-07-04T12:11:25.306" v="1326" actId="14100"/>
          <ac:spMkLst>
            <pc:docMk/>
            <pc:sldMk cId="1827782362" sldId="285"/>
            <ac:spMk id="16" creationId="{A9C182B3-E1DD-9C41-A0ED-15B214E3A94D}"/>
          </ac:spMkLst>
        </pc:spChg>
        <pc:spChg chg="add mod">
          <ac:chgData name="Takumi Tomita" userId="305d46abd664f263" providerId="LiveId" clId="{AECDD3EA-A895-344A-8F63-2783C2EFEDF2}" dt="2021-07-04T12:11:02.018" v="1319" actId="1076"/>
          <ac:spMkLst>
            <pc:docMk/>
            <pc:sldMk cId="1827782362" sldId="285"/>
            <ac:spMk id="20" creationId="{AD3AE0D0-1563-8F4E-B48B-1478D5B973E4}"/>
          </ac:spMkLst>
        </pc:spChg>
        <pc:picChg chg="add del mod">
          <ac:chgData name="Takumi Tomita" userId="305d46abd664f263" providerId="LiveId" clId="{AECDD3EA-A895-344A-8F63-2783C2EFEDF2}" dt="2021-07-04T11:16:31.110" v="1082" actId="21"/>
          <ac:picMkLst>
            <pc:docMk/>
            <pc:sldMk cId="1827782362" sldId="285"/>
            <ac:picMk id="3" creationId="{74392B77-1315-1044-B18A-5FB93CEE2FE2}"/>
          </ac:picMkLst>
        </pc:picChg>
        <pc:picChg chg="add del mod">
          <ac:chgData name="Takumi Tomita" userId="305d46abd664f263" providerId="LiveId" clId="{AECDD3EA-A895-344A-8F63-2783C2EFEDF2}" dt="2021-07-04T12:06:00.533" v="1166" actId="478"/>
          <ac:picMkLst>
            <pc:docMk/>
            <pc:sldMk cId="1827782362" sldId="285"/>
            <ac:picMk id="4" creationId="{50E372F2-F34E-4E4B-977F-804BB0532042}"/>
          </ac:picMkLst>
        </pc:picChg>
        <pc:picChg chg="add del mod">
          <ac:chgData name="Takumi Tomita" userId="305d46abd664f263" providerId="LiveId" clId="{AECDD3EA-A895-344A-8F63-2783C2EFEDF2}" dt="2021-07-04T11:16:31.110" v="1082" actId="21"/>
          <ac:picMkLst>
            <pc:docMk/>
            <pc:sldMk cId="1827782362" sldId="285"/>
            <ac:picMk id="5" creationId="{E1CFCC7C-DC31-3841-9CC8-83CAF81C33D5}"/>
          </ac:picMkLst>
        </pc:picChg>
        <pc:picChg chg="add del mod">
          <ac:chgData name="Takumi Tomita" userId="305d46abd664f263" providerId="LiveId" clId="{AECDD3EA-A895-344A-8F63-2783C2EFEDF2}" dt="2021-07-04T12:05:59.360" v="1165" actId="478"/>
          <ac:picMkLst>
            <pc:docMk/>
            <pc:sldMk cId="1827782362" sldId="285"/>
            <ac:picMk id="6" creationId="{FE23D3B5-2AEF-ED40-AADA-E7745502DCA0}"/>
          </ac:picMkLst>
        </pc:picChg>
        <pc:picChg chg="add mod">
          <ac:chgData name="Takumi Tomita" userId="305d46abd664f263" providerId="LiveId" clId="{AECDD3EA-A895-344A-8F63-2783C2EFEDF2}" dt="2021-07-04T12:10:47.597" v="1315" actId="1076"/>
          <ac:picMkLst>
            <pc:docMk/>
            <pc:sldMk cId="1827782362" sldId="285"/>
            <ac:picMk id="8" creationId="{C2D05782-2C29-D449-8440-12FA0364A06C}"/>
          </ac:picMkLst>
        </pc:picChg>
        <pc:picChg chg="add del mod">
          <ac:chgData name="Takumi Tomita" userId="305d46abd664f263" providerId="LiveId" clId="{AECDD3EA-A895-344A-8F63-2783C2EFEDF2}" dt="2021-07-04T12:05:26.878" v="1159" actId="478"/>
          <ac:picMkLst>
            <pc:docMk/>
            <pc:sldMk cId="1827782362" sldId="285"/>
            <ac:picMk id="10" creationId="{99985236-92BB-484E-AC10-0939D5F08B7A}"/>
          </ac:picMkLst>
        </pc:picChg>
        <pc:picChg chg="add del mod">
          <ac:chgData name="Takumi Tomita" userId="305d46abd664f263" providerId="LiveId" clId="{AECDD3EA-A895-344A-8F63-2783C2EFEDF2}" dt="2021-07-04T12:05:25.399" v="1158" actId="478"/>
          <ac:picMkLst>
            <pc:docMk/>
            <pc:sldMk cId="1827782362" sldId="285"/>
            <ac:picMk id="11" creationId="{7EEE2044-9AA9-ED46-9EC7-4F68960EA2EF}"/>
          </ac:picMkLst>
        </pc:picChg>
        <pc:picChg chg="add mod">
          <ac:chgData name="Takumi Tomita" userId="305d46abd664f263" providerId="LiveId" clId="{AECDD3EA-A895-344A-8F63-2783C2EFEDF2}" dt="2021-07-04T12:11:10.076" v="1322" actId="1076"/>
          <ac:picMkLst>
            <pc:docMk/>
            <pc:sldMk cId="1827782362" sldId="285"/>
            <ac:picMk id="13" creationId="{F126C8A2-C4AD-0E4F-A03F-F839866B625C}"/>
          </ac:picMkLst>
        </pc:picChg>
        <pc:cxnChg chg="add mod">
          <ac:chgData name="Takumi Tomita" userId="305d46abd664f263" providerId="LiveId" clId="{AECDD3EA-A895-344A-8F63-2783C2EFEDF2}" dt="2021-07-04T12:11:22.839" v="1325" actId="14100"/>
          <ac:cxnSpMkLst>
            <pc:docMk/>
            <pc:sldMk cId="1827782362" sldId="285"/>
            <ac:cxnSpMk id="15" creationId="{D7317DBF-AB77-3948-8CF5-6A8FF6141FFB}"/>
          </ac:cxnSpMkLst>
        </pc:cxnChg>
        <pc:cxnChg chg="add mod">
          <ac:chgData name="Takumi Tomita" userId="305d46abd664f263" providerId="LiveId" clId="{AECDD3EA-A895-344A-8F63-2783C2EFEDF2}" dt="2021-07-04T12:12:44.277" v="1334" actId="14100"/>
          <ac:cxnSpMkLst>
            <pc:docMk/>
            <pc:sldMk cId="1827782362" sldId="285"/>
            <ac:cxnSpMk id="22" creationId="{A66ADB9E-5CC8-7C49-BC5C-B0B36AAEE2F9}"/>
          </ac:cxnSpMkLst>
        </pc:cxnChg>
        <pc:cxnChg chg="add mod">
          <ac:chgData name="Takumi Tomita" userId="305d46abd664f263" providerId="LiveId" clId="{AECDD3EA-A895-344A-8F63-2783C2EFEDF2}" dt="2021-07-04T12:13:04.506" v="1336" actId="14100"/>
          <ac:cxnSpMkLst>
            <pc:docMk/>
            <pc:sldMk cId="1827782362" sldId="285"/>
            <ac:cxnSpMk id="28" creationId="{B61B89B2-22AE-2A44-801C-04A1F20B31AE}"/>
          </ac:cxnSpMkLst>
        </pc:cxnChg>
      </pc:sldChg>
      <pc:sldChg chg="del">
        <pc:chgData name="Takumi Tomita" userId="305d46abd664f263" providerId="LiveId" clId="{AECDD3EA-A895-344A-8F63-2783C2EFEDF2}" dt="2021-07-04T03:48:22.362" v="0" actId="2696"/>
        <pc:sldMkLst>
          <pc:docMk/>
          <pc:sldMk cId="3078290074" sldId="285"/>
        </pc:sldMkLst>
      </pc:sldChg>
      <pc:sldChg chg="addSp modSp add mod ord">
        <pc:chgData name="Takumi Tomita" userId="305d46abd664f263" providerId="LiveId" clId="{AECDD3EA-A895-344A-8F63-2783C2EFEDF2}" dt="2021-07-04T11:19:47.048" v="1126" actId="207"/>
        <pc:sldMkLst>
          <pc:docMk/>
          <pc:sldMk cId="480323479" sldId="286"/>
        </pc:sldMkLst>
        <pc:spChg chg="add mod">
          <ac:chgData name="Takumi Tomita" userId="305d46abd664f263" providerId="LiveId" clId="{AECDD3EA-A895-344A-8F63-2783C2EFEDF2}" dt="2021-07-04T11:19:42.641" v="1125" actId="207"/>
          <ac:spMkLst>
            <pc:docMk/>
            <pc:sldMk cId="480323479" sldId="286"/>
            <ac:spMk id="4" creationId="{EA7229BC-A53D-AF40-A432-AD1071D40242}"/>
          </ac:spMkLst>
        </pc:spChg>
        <pc:spChg chg="add mod">
          <ac:chgData name="Takumi Tomita" userId="305d46abd664f263" providerId="LiveId" clId="{AECDD3EA-A895-344A-8F63-2783C2EFEDF2}" dt="2021-07-04T11:19:47.048" v="1126" actId="207"/>
          <ac:spMkLst>
            <pc:docMk/>
            <pc:sldMk cId="480323479" sldId="286"/>
            <ac:spMk id="5" creationId="{A6921E70-D50D-514D-ADB7-04A206AFCB01}"/>
          </ac:spMkLst>
        </pc:spChg>
        <pc:spChg chg="add mod">
          <ac:chgData name="Takumi Tomita" userId="305d46abd664f263" providerId="LiveId" clId="{AECDD3EA-A895-344A-8F63-2783C2EFEDF2}" dt="2021-07-04T11:18:52.719" v="1117" actId="20577"/>
          <ac:spMkLst>
            <pc:docMk/>
            <pc:sldMk cId="480323479" sldId="286"/>
            <ac:spMk id="6" creationId="{0C54CDFF-FF13-EC43-B85E-E4C53214B300}"/>
          </ac:spMkLst>
        </pc:spChg>
        <pc:picChg chg="add mod">
          <ac:chgData name="Takumi Tomita" userId="305d46abd664f263" providerId="LiveId" clId="{AECDD3EA-A895-344A-8F63-2783C2EFEDF2}" dt="2021-07-04T11:15:57.876" v="1076" actId="1076"/>
          <ac:picMkLst>
            <pc:docMk/>
            <pc:sldMk cId="480323479" sldId="286"/>
            <ac:picMk id="2" creationId="{F157099D-834B-8A49-A660-DBB60DA17F8E}"/>
          </ac:picMkLst>
        </pc:picChg>
        <pc:picChg chg="add mod">
          <ac:chgData name="Takumi Tomita" userId="305d46abd664f263" providerId="LiveId" clId="{AECDD3EA-A895-344A-8F63-2783C2EFEDF2}" dt="2021-07-04T11:15:32.233" v="1073" actId="1076"/>
          <ac:picMkLst>
            <pc:docMk/>
            <pc:sldMk cId="480323479" sldId="286"/>
            <ac:picMk id="3" creationId="{D83FD5B4-98F5-B244-91D7-4DEB873C1514}"/>
          </ac:picMkLst>
        </pc:picChg>
      </pc:sldChg>
      <pc:sldChg chg="add del">
        <pc:chgData name="Takumi Tomita" userId="305d46abd664f263" providerId="LiveId" clId="{AECDD3EA-A895-344A-8F63-2783C2EFEDF2}" dt="2021-07-04T06:33:22.412" v="782" actId="2696"/>
        <pc:sldMkLst>
          <pc:docMk/>
          <pc:sldMk cId="1273672193" sldId="286"/>
        </pc:sldMkLst>
      </pc:sldChg>
      <pc:sldChg chg="del">
        <pc:chgData name="Takumi Tomita" userId="305d46abd664f263" providerId="LiveId" clId="{AECDD3EA-A895-344A-8F63-2783C2EFEDF2}" dt="2021-07-04T03:48:22.362" v="0" actId="2696"/>
        <pc:sldMkLst>
          <pc:docMk/>
          <pc:sldMk cId="2903062869" sldId="286"/>
        </pc:sldMkLst>
      </pc:sldChg>
      <pc:sldChg chg="add del">
        <pc:chgData name="Takumi Tomita" userId="305d46abd664f263" providerId="LiveId" clId="{AECDD3EA-A895-344A-8F63-2783C2EFEDF2}" dt="2021-07-04T12:04:46.010" v="1134" actId="2696"/>
        <pc:sldMkLst>
          <pc:docMk/>
          <pc:sldMk cId="619067880" sldId="287"/>
        </pc:sldMkLst>
      </pc:sldChg>
      <pc:sldChg chg="del">
        <pc:chgData name="Takumi Tomita" userId="305d46abd664f263" providerId="LiveId" clId="{AECDD3EA-A895-344A-8F63-2783C2EFEDF2}" dt="2021-07-04T03:48:22.362" v="0" actId="2696"/>
        <pc:sldMkLst>
          <pc:docMk/>
          <pc:sldMk cId="954059796" sldId="287"/>
        </pc:sldMkLst>
      </pc:sldChg>
      <pc:sldChg chg="add del">
        <pc:chgData name="Takumi Tomita" userId="305d46abd664f263" providerId="LiveId" clId="{AECDD3EA-A895-344A-8F63-2783C2EFEDF2}" dt="2021-07-04T06:33:22.931" v="783" actId="2696"/>
        <pc:sldMkLst>
          <pc:docMk/>
          <pc:sldMk cId="3960887791" sldId="287"/>
        </pc:sldMkLst>
      </pc:sldChg>
      <pc:sldChg chg="add del">
        <pc:chgData name="Takumi Tomita" userId="305d46abd664f263" providerId="LiveId" clId="{AECDD3EA-A895-344A-8F63-2783C2EFEDF2}" dt="2021-07-04T12:04:46.380" v="1135" actId="2696"/>
        <pc:sldMkLst>
          <pc:docMk/>
          <pc:sldMk cId="2706621421" sldId="288"/>
        </pc:sldMkLst>
      </pc:sldChg>
      <pc:sldChg chg="del">
        <pc:chgData name="Takumi Tomita" userId="305d46abd664f263" providerId="LiveId" clId="{AECDD3EA-A895-344A-8F63-2783C2EFEDF2}" dt="2021-07-04T03:48:22.362" v="0" actId="2696"/>
        <pc:sldMkLst>
          <pc:docMk/>
          <pc:sldMk cId="3610597367" sldId="288"/>
        </pc:sldMkLst>
      </pc:sldChg>
      <pc:sldChg chg="add del">
        <pc:chgData name="Takumi Tomita" userId="305d46abd664f263" providerId="LiveId" clId="{AECDD3EA-A895-344A-8F63-2783C2EFEDF2}" dt="2021-07-04T12:04:46.981" v="1136" actId="2696"/>
        <pc:sldMkLst>
          <pc:docMk/>
          <pc:sldMk cId="3222396965" sldId="289"/>
        </pc:sldMkLst>
      </pc:sldChg>
      <pc:sldChg chg="addSp delSp modSp add mod">
        <pc:chgData name="Takumi Tomita" userId="305d46abd664f263" providerId="LiveId" clId="{AECDD3EA-A895-344A-8F63-2783C2EFEDF2}" dt="2021-07-04T12:14:41.006" v="1381" actId="14100"/>
        <pc:sldMkLst>
          <pc:docMk/>
          <pc:sldMk cId="3419021687" sldId="290"/>
        </pc:sldMkLst>
        <pc:spChg chg="add mod">
          <ac:chgData name="Takumi Tomita" userId="305d46abd664f263" providerId="LiveId" clId="{AECDD3EA-A895-344A-8F63-2783C2EFEDF2}" dt="2021-07-04T12:05:50.143" v="1163" actId="20577"/>
          <ac:spMkLst>
            <pc:docMk/>
            <pc:sldMk cId="3419021687" sldId="290"/>
            <ac:spMk id="2" creationId="{7E3204B8-68D8-A04C-8819-DDA7B3E3A3F9}"/>
          </ac:spMkLst>
        </pc:spChg>
        <pc:spChg chg="add mod">
          <ac:chgData name="Takumi Tomita" userId="305d46abd664f263" providerId="LiveId" clId="{AECDD3EA-A895-344A-8F63-2783C2EFEDF2}" dt="2021-07-04T12:13:50.579" v="1371" actId="14100"/>
          <ac:spMkLst>
            <pc:docMk/>
            <pc:sldMk cId="3419021687" sldId="290"/>
            <ac:spMk id="9" creationId="{C29B4A9B-16AA-B146-A721-BBAF6FF128B4}"/>
          </ac:spMkLst>
        </pc:spChg>
        <pc:spChg chg="add mod">
          <ac:chgData name="Takumi Tomita" userId="305d46abd664f263" providerId="LiveId" clId="{AECDD3EA-A895-344A-8F63-2783C2EFEDF2}" dt="2021-07-04T12:14:22.451" v="1378" actId="14100"/>
          <ac:spMkLst>
            <pc:docMk/>
            <pc:sldMk cId="3419021687" sldId="290"/>
            <ac:spMk id="10" creationId="{36333524-5F3D-7345-B5ED-88FA155B8B3C}"/>
          </ac:spMkLst>
        </pc:spChg>
        <pc:picChg chg="add del mod">
          <ac:chgData name="Takumi Tomita" userId="305d46abd664f263" providerId="LiveId" clId="{AECDD3EA-A895-344A-8F63-2783C2EFEDF2}" dt="2021-07-04T12:06:52.181" v="1183" actId="478"/>
          <ac:picMkLst>
            <pc:docMk/>
            <pc:sldMk cId="3419021687" sldId="290"/>
            <ac:picMk id="4" creationId="{21F6C4CB-6A8B-7048-A904-40C717EBA97C}"/>
          </ac:picMkLst>
        </pc:picChg>
        <pc:picChg chg="add mod">
          <ac:chgData name="Takumi Tomita" userId="305d46abd664f263" providerId="LiveId" clId="{AECDD3EA-A895-344A-8F63-2783C2EFEDF2}" dt="2021-07-04T12:14:26.810" v="1379" actId="167"/>
          <ac:picMkLst>
            <pc:docMk/>
            <pc:sldMk cId="3419021687" sldId="290"/>
            <ac:picMk id="6" creationId="{134F01B4-2AA7-7044-A1BD-EF67558DDC2E}"/>
          </ac:picMkLst>
        </pc:picChg>
        <pc:picChg chg="add mod">
          <ac:chgData name="Takumi Tomita" userId="305d46abd664f263" providerId="LiveId" clId="{AECDD3EA-A895-344A-8F63-2783C2EFEDF2}" dt="2021-07-04T12:13:44.096" v="1369" actId="1076"/>
          <ac:picMkLst>
            <pc:docMk/>
            <pc:sldMk cId="3419021687" sldId="290"/>
            <ac:picMk id="8" creationId="{E9BDEBC6-E0F4-EF46-B5D7-EFB984D3ACC5}"/>
          </ac:picMkLst>
        </pc:picChg>
        <pc:cxnChg chg="add mod">
          <ac:chgData name="Takumi Tomita" userId="305d46abd664f263" providerId="LiveId" clId="{AECDD3EA-A895-344A-8F63-2783C2EFEDF2}" dt="2021-07-04T12:14:41.006" v="1381" actId="14100"/>
          <ac:cxnSpMkLst>
            <pc:docMk/>
            <pc:sldMk cId="3419021687" sldId="290"/>
            <ac:cxnSpMk id="11" creationId="{5D8C8A59-9F86-BA4E-94B7-F54C4CE9FCF5}"/>
          </ac:cxnSpMkLst>
        </pc:cxnChg>
      </pc:sldChg>
      <pc:sldChg chg="addSp delSp modSp add mod">
        <pc:chgData name="Takumi Tomita" userId="305d46abd664f263" providerId="LiveId" clId="{AECDD3EA-A895-344A-8F63-2783C2EFEDF2}" dt="2021-07-04T12:38:13.359" v="1506" actId="478"/>
        <pc:sldMkLst>
          <pc:docMk/>
          <pc:sldMk cId="2980629471" sldId="291"/>
        </pc:sldMkLst>
        <pc:spChg chg="add mod">
          <ac:chgData name="Takumi Tomita" userId="305d46abd664f263" providerId="LiveId" clId="{AECDD3EA-A895-344A-8F63-2783C2EFEDF2}" dt="2021-07-04T12:32:14.908" v="1388" actId="20577"/>
          <ac:spMkLst>
            <pc:docMk/>
            <pc:sldMk cId="2980629471" sldId="291"/>
            <ac:spMk id="2" creationId="{A0BA2C80-6D0D-A142-A02D-162A07078F65}"/>
          </ac:spMkLst>
        </pc:spChg>
        <pc:spChg chg="add mod">
          <ac:chgData name="Takumi Tomita" userId="305d46abd664f263" providerId="LiveId" clId="{AECDD3EA-A895-344A-8F63-2783C2EFEDF2}" dt="2021-07-04T12:37:03.506" v="1446" actId="14100"/>
          <ac:spMkLst>
            <pc:docMk/>
            <pc:sldMk cId="2980629471" sldId="291"/>
            <ac:spMk id="7" creationId="{FB4F53D0-3585-CE4A-9DCC-5FC268B7675D}"/>
          </ac:spMkLst>
        </pc:spChg>
        <pc:spChg chg="add mod">
          <ac:chgData name="Takumi Tomita" userId="305d46abd664f263" providerId="LiveId" clId="{AECDD3EA-A895-344A-8F63-2783C2EFEDF2}" dt="2021-07-04T12:37:25.421" v="1449" actId="1076"/>
          <ac:spMkLst>
            <pc:docMk/>
            <pc:sldMk cId="2980629471" sldId="291"/>
            <ac:spMk id="9" creationId="{EBA872B7-E29C-104E-A4F3-E8ED9EE98D00}"/>
          </ac:spMkLst>
        </pc:spChg>
        <pc:spChg chg="add mod">
          <ac:chgData name="Takumi Tomita" userId="305d46abd664f263" providerId="LiveId" clId="{AECDD3EA-A895-344A-8F63-2783C2EFEDF2}" dt="2021-07-04T12:36:40.941" v="1440" actId="1076"/>
          <ac:spMkLst>
            <pc:docMk/>
            <pc:sldMk cId="2980629471" sldId="291"/>
            <ac:spMk id="10" creationId="{A06D3EDB-56AF-E34D-8B0E-1548E03ED14B}"/>
          </ac:spMkLst>
        </pc:spChg>
        <pc:spChg chg="add mod">
          <ac:chgData name="Takumi Tomita" userId="305d46abd664f263" providerId="LiveId" clId="{AECDD3EA-A895-344A-8F63-2783C2EFEDF2}" dt="2021-07-04T12:36:38.417" v="1439" actId="1076"/>
          <ac:spMkLst>
            <pc:docMk/>
            <pc:sldMk cId="2980629471" sldId="291"/>
            <ac:spMk id="11" creationId="{2C3665A2-1014-DC41-87AB-AB8B35765F28}"/>
          </ac:spMkLst>
        </pc:spChg>
        <pc:spChg chg="add mod">
          <ac:chgData name="Takumi Tomita" userId="305d46abd664f263" providerId="LiveId" clId="{AECDD3EA-A895-344A-8F63-2783C2EFEDF2}" dt="2021-07-04T12:36:35.984" v="1438" actId="1076"/>
          <ac:spMkLst>
            <pc:docMk/>
            <pc:sldMk cId="2980629471" sldId="291"/>
            <ac:spMk id="12" creationId="{794F9315-2AF5-1648-B8FD-1EABEB1DC94B}"/>
          </ac:spMkLst>
        </pc:spChg>
        <pc:spChg chg="add mod">
          <ac:chgData name="Takumi Tomita" userId="305d46abd664f263" providerId="LiveId" clId="{AECDD3EA-A895-344A-8F63-2783C2EFEDF2}" dt="2021-07-04T12:36:22.391" v="1433" actId="1076"/>
          <ac:spMkLst>
            <pc:docMk/>
            <pc:sldMk cId="2980629471" sldId="291"/>
            <ac:spMk id="13" creationId="{B0DE4F6F-CC5A-0440-887C-6AB236A93DB4}"/>
          </ac:spMkLst>
        </pc:spChg>
        <pc:spChg chg="add mod">
          <ac:chgData name="Takumi Tomita" userId="305d46abd664f263" providerId="LiveId" clId="{AECDD3EA-A895-344A-8F63-2783C2EFEDF2}" dt="2021-07-04T12:36:33.399" v="1437" actId="1076"/>
          <ac:spMkLst>
            <pc:docMk/>
            <pc:sldMk cId="2980629471" sldId="291"/>
            <ac:spMk id="14" creationId="{9CF96E72-0788-D742-B596-7904FBE4F28E}"/>
          </ac:spMkLst>
        </pc:spChg>
        <pc:spChg chg="add mod">
          <ac:chgData name="Takumi Tomita" userId="305d46abd664f263" providerId="LiveId" clId="{AECDD3EA-A895-344A-8F63-2783C2EFEDF2}" dt="2021-07-04T12:36:45.640" v="1443" actId="20577"/>
          <ac:spMkLst>
            <pc:docMk/>
            <pc:sldMk cId="2980629471" sldId="291"/>
            <ac:spMk id="15" creationId="{7168B889-4A8F-EA46-8C40-BC492D8BB0B6}"/>
          </ac:spMkLst>
        </pc:spChg>
        <pc:spChg chg="add mod">
          <ac:chgData name="Takumi Tomita" userId="305d46abd664f263" providerId="LiveId" clId="{AECDD3EA-A895-344A-8F63-2783C2EFEDF2}" dt="2021-07-04T12:37:30.872" v="1451" actId="14100"/>
          <ac:spMkLst>
            <pc:docMk/>
            <pc:sldMk cId="2980629471" sldId="291"/>
            <ac:spMk id="16" creationId="{0462E5D8-2AB9-9841-932A-A83D144EAEA5}"/>
          </ac:spMkLst>
        </pc:spChg>
        <pc:spChg chg="add del mod">
          <ac:chgData name="Takumi Tomita" userId="305d46abd664f263" providerId="LiveId" clId="{AECDD3EA-A895-344A-8F63-2783C2EFEDF2}" dt="2021-07-04T12:38:10.584" v="1505" actId="478"/>
          <ac:spMkLst>
            <pc:docMk/>
            <pc:sldMk cId="2980629471" sldId="291"/>
            <ac:spMk id="17" creationId="{6D4BA5DA-7FA6-2E4C-82B2-8AAB0F3A1F33}"/>
          </ac:spMkLst>
        </pc:spChg>
        <pc:picChg chg="add mod">
          <ac:chgData name="Takumi Tomita" userId="305d46abd664f263" providerId="LiveId" clId="{AECDD3EA-A895-344A-8F63-2783C2EFEDF2}" dt="2021-07-04T12:34:18.010" v="1407" actId="14100"/>
          <ac:picMkLst>
            <pc:docMk/>
            <pc:sldMk cId="2980629471" sldId="291"/>
            <ac:picMk id="4" creationId="{0ED2AFF2-8E5A-0D40-BB2C-52883FF69B9F}"/>
          </ac:picMkLst>
        </pc:picChg>
        <pc:picChg chg="add mod">
          <ac:chgData name="Takumi Tomita" userId="305d46abd664f263" providerId="LiveId" clId="{AECDD3EA-A895-344A-8F63-2783C2EFEDF2}" dt="2021-07-04T12:34:33.437" v="1410" actId="14100"/>
          <ac:picMkLst>
            <pc:docMk/>
            <pc:sldMk cId="2980629471" sldId="291"/>
            <ac:picMk id="6" creationId="{A847C985-C462-F44C-AF28-191B0E93F41B}"/>
          </ac:picMkLst>
        </pc:picChg>
        <pc:cxnChg chg="add del mod">
          <ac:chgData name="Takumi Tomita" userId="305d46abd664f263" providerId="LiveId" clId="{AECDD3EA-A895-344A-8F63-2783C2EFEDF2}" dt="2021-07-04T12:38:13.359" v="1506" actId="478"/>
          <ac:cxnSpMkLst>
            <pc:docMk/>
            <pc:sldMk cId="2980629471" sldId="291"/>
            <ac:cxnSpMk id="8" creationId="{50317E35-A7A7-484B-89A0-0437AB369CA7}"/>
          </ac:cxnSpMkLst>
        </pc:cxnChg>
      </pc:sldChg>
      <pc:sldChg chg="addSp delSp modSp add mod">
        <pc:chgData name="Takumi Tomita" userId="305d46abd664f263" providerId="LiveId" clId="{AECDD3EA-A895-344A-8F63-2783C2EFEDF2}" dt="2021-07-10T09:13:43.720" v="1610" actId="478"/>
        <pc:sldMkLst>
          <pc:docMk/>
          <pc:sldMk cId="2970029268" sldId="292"/>
        </pc:sldMkLst>
        <pc:spChg chg="add mod">
          <ac:chgData name="Takumi Tomita" userId="305d46abd664f263" providerId="LiveId" clId="{AECDD3EA-A895-344A-8F63-2783C2EFEDF2}" dt="2021-07-10T09:07:39.316" v="1511" actId="20577"/>
          <ac:spMkLst>
            <pc:docMk/>
            <pc:sldMk cId="2970029268" sldId="292"/>
            <ac:spMk id="2" creationId="{D570050C-C892-064E-AE2E-A386E8DAE952}"/>
          </ac:spMkLst>
        </pc:spChg>
        <pc:spChg chg="add mod">
          <ac:chgData name="Takumi Tomita" userId="305d46abd664f263" providerId="LiveId" clId="{AECDD3EA-A895-344A-8F63-2783C2EFEDF2}" dt="2021-07-10T09:13:20.523" v="1602" actId="14100"/>
          <ac:spMkLst>
            <pc:docMk/>
            <pc:sldMk cId="2970029268" sldId="292"/>
            <ac:spMk id="15" creationId="{5A676326-14C7-5148-A809-E61A3146BFED}"/>
          </ac:spMkLst>
        </pc:spChg>
        <pc:spChg chg="add mod">
          <ac:chgData name="Takumi Tomita" userId="305d46abd664f263" providerId="LiveId" clId="{AECDD3EA-A895-344A-8F63-2783C2EFEDF2}" dt="2021-07-10T09:12:25.690" v="1590" actId="14100"/>
          <ac:spMkLst>
            <pc:docMk/>
            <pc:sldMk cId="2970029268" sldId="292"/>
            <ac:spMk id="17" creationId="{7B57F742-339D-D740-AD8F-4603F05CDA2C}"/>
          </ac:spMkLst>
        </pc:spChg>
        <pc:spChg chg="add mod">
          <ac:chgData name="Takumi Tomita" userId="305d46abd664f263" providerId="LiveId" clId="{AECDD3EA-A895-344A-8F63-2783C2EFEDF2}" dt="2021-07-10T09:12:42.646" v="1593" actId="14100"/>
          <ac:spMkLst>
            <pc:docMk/>
            <pc:sldMk cId="2970029268" sldId="292"/>
            <ac:spMk id="19" creationId="{7D72AC7B-043C-8449-8A81-C828C822FF10}"/>
          </ac:spMkLst>
        </pc:spChg>
        <pc:spChg chg="add mod">
          <ac:chgData name="Takumi Tomita" userId="305d46abd664f263" providerId="LiveId" clId="{AECDD3EA-A895-344A-8F63-2783C2EFEDF2}" dt="2021-07-10T09:13:40.863" v="1609" actId="14100"/>
          <ac:spMkLst>
            <pc:docMk/>
            <pc:sldMk cId="2970029268" sldId="292"/>
            <ac:spMk id="22" creationId="{3963AF0D-66AC-2B4C-9AE5-A1ECEECA07E5}"/>
          </ac:spMkLst>
        </pc:spChg>
        <pc:picChg chg="add mod">
          <ac:chgData name="Takumi Tomita" userId="305d46abd664f263" providerId="LiveId" clId="{AECDD3EA-A895-344A-8F63-2783C2EFEDF2}" dt="2021-07-10T09:11:10.615" v="1581" actId="1076"/>
          <ac:picMkLst>
            <pc:docMk/>
            <pc:sldMk cId="2970029268" sldId="292"/>
            <ac:picMk id="4" creationId="{82F9F02A-5F74-214F-9983-CA0905F6736A}"/>
          </ac:picMkLst>
        </pc:picChg>
        <pc:picChg chg="add mod">
          <ac:chgData name="Takumi Tomita" userId="305d46abd664f263" providerId="LiveId" clId="{AECDD3EA-A895-344A-8F63-2783C2EFEDF2}" dt="2021-07-10T09:13:16.317" v="1601" actId="166"/>
          <ac:picMkLst>
            <pc:docMk/>
            <pc:sldMk cId="2970029268" sldId="292"/>
            <ac:picMk id="6" creationId="{234500FB-2FA5-6B41-A69C-35EC973A5084}"/>
          </ac:picMkLst>
        </pc:picChg>
        <pc:picChg chg="add del mod">
          <ac:chgData name="Takumi Tomita" userId="305d46abd664f263" providerId="LiveId" clId="{AECDD3EA-A895-344A-8F63-2783C2EFEDF2}" dt="2021-07-10T09:09:16.826" v="1542" actId="21"/>
          <ac:picMkLst>
            <pc:docMk/>
            <pc:sldMk cId="2970029268" sldId="292"/>
            <ac:picMk id="8" creationId="{E5A5F10B-A980-0B41-9E71-5E718F10FCDB}"/>
          </ac:picMkLst>
        </pc:picChg>
        <pc:picChg chg="add del mod">
          <ac:chgData name="Takumi Tomita" userId="305d46abd664f263" providerId="LiveId" clId="{AECDD3EA-A895-344A-8F63-2783C2EFEDF2}" dt="2021-07-10T09:09:08.778" v="1538" actId="21"/>
          <ac:picMkLst>
            <pc:docMk/>
            <pc:sldMk cId="2970029268" sldId="292"/>
            <ac:picMk id="10" creationId="{DF65CF0C-BE53-0040-9BF0-B30703836B89}"/>
          </ac:picMkLst>
        </pc:picChg>
        <pc:picChg chg="add del mod">
          <ac:chgData name="Takumi Tomita" userId="305d46abd664f263" providerId="LiveId" clId="{AECDD3EA-A895-344A-8F63-2783C2EFEDF2}" dt="2021-07-10T09:09:00.411" v="1534" actId="21"/>
          <ac:picMkLst>
            <pc:docMk/>
            <pc:sldMk cId="2970029268" sldId="292"/>
            <ac:picMk id="12" creationId="{21B04D9D-63AE-0D4D-AA68-4E4A925B3CAB}"/>
          </ac:picMkLst>
        </pc:picChg>
        <pc:picChg chg="add del mod">
          <ac:chgData name="Takumi Tomita" userId="305d46abd664f263" providerId="LiveId" clId="{AECDD3EA-A895-344A-8F63-2783C2EFEDF2}" dt="2021-07-10T09:08:52.194" v="1531" actId="21"/>
          <ac:picMkLst>
            <pc:docMk/>
            <pc:sldMk cId="2970029268" sldId="292"/>
            <ac:picMk id="14" creationId="{84A98C02-43B1-E446-B6C3-7B4694EC1BBA}"/>
          </ac:picMkLst>
        </pc:picChg>
        <pc:cxnChg chg="add del mod">
          <ac:chgData name="Takumi Tomita" userId="305d46abd664f263" providerId="LiveId" clId="{AECDD3EA-A895-344A-8F63-2783C2EFEDF2}" dt="2021-07-10T09:13:43.720" v="1610" actId="478"/>
          <ac:cxnSpMkLst>
            <pc:docMk/>
            <pc:sldMk cId="2970029268" sldId="292"/>
            <ac:cxnSpMk id="16" creationId="{DA65CB3D-0273-5D49-BA21-433C968CBB4D}"/>
          </ac:cxnSpMkLst>
        </pc:cxnChg>
        <pc:cxnChg chg="add mod">
          <ac:chgData name="Takumi Tomita" userId="305d46abd664f263" providerId="LiveId" clId="{AECDD3EA-A895-344A-8F63-2783C2EFEDF2}" dt="2021-07-10T09:13:33.979" v="1606" actId="166"/>
          <ac:cxnSpMkLst>
            <pc:docMk/>
            <pc:sldMk cId="2970029268" sldId="292"/>
            <ac:cxnSpMk id="18" creationId="{E7D80C44-1D45-6540-A6A8-A2A8CEFF1C19}"/>
          </ac:cxnSpMkLst>
        </pc:cxnChg>
      </pc:sldChg>
      <pc:sldChg chg="add">
        <pc:chgData name="Takumi Tomita" userId="305d46abd664f263" providerId="LiveId" clId="{AECDD3EA-A895-344A-8F63-2783C2EFEDF2}" dt="2021-07-04T12:04:49.468" v="1139"/>
        <pc:sldMkLst>
          <pc:docMk/>
          <pc:sldMk cId="3387696496" sldId="293"/>
        </pc:sldMkLst>
      </pc:sldChg>
      <pc:sldChg chg="add">
        <pc:chgData name="Takumi Tomita" userId="305d46abd664f263" providerId="LiveId" clId="{AECDD3EA-A895-344A-8F63-2783C2EFEDF2}" dt="2021-07-04T12:04:49.622" v="1140"/>
        <pc:sldMkLst>
          <pc:docMk/>
          <pc:sldMk cId="3810684494" sldId="294"/>
        </pc:sldMkLst>
      </pc:sldChg>
      <pc:sldChg chg="addSp delSp modSp add mod ord">
        <pc:chgData name="Takumi Tomita" userId="305d46abd664f263" providerId="LiveId" clId="{AECDD3EA-A895-344A-8F63-2783C2EFEDF2}" dt="2021-07-10T09:17:17.509" v="1719" actId="14100"/>
        <pc:sldMkLst>
          <pc:docMk/>
          <pc:sldMk cId="3493066130" sldId="295"/>
        </pc:sldMkLst>
        <pc:spChg chg="add mod">
          <ac:chgData name="Takumi Tomita" userId="305d46abd664f263" providerId="LiveId" clId="{AECDD3EA-A895-344A-8F63-2783C2EFEDF2}" dt="2021-07-10T09:12:58.863" v="1598" actId="20577"/>
          <ac:spMkLst>
            <pc:docMk/>
            <pc:sldMk cId="3493066130" sldId="295"/>
            <ac:spMk id="10" creationId="{4C2E0544-3BA7-CC41-B46B-ADF181626441}"/>
          </ac:spMkLst>
        </pc:spChg>
        <pc:spChg chg="add del mod">
          <ac:chgData name="Takumi Tomita" userId="305d46abd664f263" providerId="LiveId" clId="{AECDD3EA-A895-344A-8F63-2783C2EFEDF2}" dt="2021-07-10T09:13:59.096" v="1614" actId="478"/>
          <ac:spMkLst>
            <pc:docMk/>
            <pc:sldMk cId="3493066130" sldId="295"/>
            <ac:spMk id="12" creationId="{972FEE57-A49A-E94E-8831-71937DB3858C}"/>
          </ac:spMkLst>
        </pc:spChg>
        <pc:spChg chg="add del mod">
          <ac:chgData name="Takumi Tomita" userId="305d46abd664f263" providerId="LiveId" clId="{AECDD3EA-A895-344A-8F63-2783C2EFEDF2}" dt="2021-07-10T09:17:01.101" v="1712" actId="1076"/>
          <ac:spMkLst>
            <pc:docMk/>
            <pc:sldMk cId="3493066130" sldId="295"/>
            <ac:spMk id="14" creationId="{3462E7AA-AE5D-754F-9EF4-E95FE30DF2B9}"/>
          </ac:spMkLst>
        </pc:spChg>
        <pc:picChg chg="add del mod">
          <ac:chgData name="Takumi Tomita" userId="305d46abd664f263" providerId="LiveId" clId="{AECDD3EA-A895-344A-8F63-2783C2EFEDF2}" dt="2021-07-10T09:10:29.716" v="1565" actId="478"/>
          <ac:picMkLst>
            <pc:docMk/>
            <pc:sldMk cId="3493066130" sldId="295"/>
            <ac:picMk id="2" creationId="{F2022F16-F9D7-6C4D-9192-8604DCEFF7BD}"/>
          </ac:picMkLst>
        </pc:picChg>
        <pc:picChg chg="add del mod">
          <ac:chgData name="Takumi Tomita" userId="305d46abd664f263" providerId="LiveId" clId="{AECDD3EA-A895-344A-8F63-2783C2EFEDF2}" dt="2021-07-10T09:10:08.384" v="1558" actId="478"/>
          <ac:picMkLst>
            <pc:docMk/>
            <pc:sldMk cId="3493066130" sldId="295"/>
            <ac:picMk id="3" creationId="{C222B83D-E21E-BC41-9BC8-22E79CE7D06A}"/>
          </ac:picMkLst>
        </pc:picChg>
        <pc:picChg chg="add mod">
          <ac:chgData name="Takumi Tomita" userId="305d46abd664f263" providerId="LiveId" clId="{AECDD3EA-A895-344A-8F63-2783C2EFEDF2}" dt="2021-07-10T09:10:42.897" v="1572" actId="1076"/>
          <ac:picMkLst>
            <pc:docMk/>
            <pc:sldMk cId="3493066130" sldId="295"/>
            <ac:picMk id="4" creationId="{E0B9CFB5-F86C-754F-B51D-739D81DD6563}"/>
          </ac:picMkLst>
        </pc:picChg>
        <pc:picChg chg="add del mod">
          <ac:chgData name="Takumi Tomita" userId="305d46abd664f263" providerId="LiveId" clId="{AECDD3EA-A895-344A-8F63-2783C2EFEDF2}" dt="2021-07-10T09:09:26.794" v="1546" actId="478"/>
          <ac:picMkLst>
            <pc:docMk/>
            <pc:sldMk cId="3493066130" sldId="295"/>
            <ac:picMk id="5" creationId="{BDCDE97B-4145-0647-B4AE-C67BD63C24E5}"/>
          </ac:picMkLst>
        </pc:picChg>
        <pc:picChg chg="add mod">
          <ac:chgData name="Takumi Tomita" userId="305d46abd664f263" providerId="LiveId" clId="{AECDD3EA-A895-344A-8F63-2783C2EFEDF2}" dt="2021-07-10T09:14:02.415" v="1615" actId="1076"/>
          <ac:picMkLst>
            <pc:docMk/>
            <pc:sldMk cId="3493066130" sldId="295"/>
            <ac:picMk id="7" creationId="{F47893D0-3B64-514C-B916-5C15248ABB95}"/>
          </ac:picMkLst>
        </pc:picChg>
        <pc:picChg chg="add mod">
          <ac:chgData name="Takumi Tomita" userId="305d46abd664f263" providerId="LiveId" clId="{AECDD3EA-A895-344A-8F63-2783C2EFEDF2}" dt="2021-07-10T09:14:04.140" v="1616" actId="1076"/>
          <ac:picMkLst>
            <pc:docMk/>
            <pc:sldMk cId="3493066130" sldId="295"/>
            <ac:picMk id="9" creationId="{67253386-5077-294A-8FB3-1975724A3F87}"/>
          </ac:picMkLst>
        </pc:picChg>
        <pc:cxnChg chg="add mod">
          <ac:chgData name="Takumi Tomita" userId="305d46abd664f263" providerId="LiveId" clId="{AECDD3EA-A895-344A-8F63-2783C2EFEDF2}" dt="2021-07-10T09:14:06.574" v="1617" actId="1076"/>
          <ac:cxnSpMkLst>
            <pc:docMk/>
            <pc:sldMk cId="3493066130" sldId="295"/>
            <ac:cxnSpMk id="11" creationId="{737A73FF-0EF9-6E4F-923F-4BE29E530A87}"/>
          </ac:cxnSpMkLst>
        </pc:cxnChg>
        <pc:cxnChg chg="add mod">
          <ac:chgData name="Takumi Tomita" userId="305d46abd664f263" providerId="LiveId" clId="{AECDD3EA-A895-344A-8F63-2783C2EFEDF2}" dt="2021-07-10T09:17:04.696" v="1713" actId="14100"/>
          <ac:cxnSpMkLst>
            <pc:docMk/>
            <pc:sldMk cId="3493066130" sldId="295"/>
            <ac:cxnSpMk id="15" creationId="{687EB9EE-E387-F54D-B79F-580B04EB2957}"/>
          </ac:cxnSpMkLst>
        </pc:cxnChg>
        <pc:cxnChg chg="add mod">
          <ac:chgData name="Takumi Tomita" userId="305d46abd664f263" providerId="LiveId" clId="{AECDD3EA-A895-344A-8F63-2783C2EFEDF2}" dt="2021-07-10T09:17:11.237" v="1716" actId="14100"/>
          <ac:cxnSpMkLst>
            <pc:docMk/>
            <pc:sldMk cId="3493066130" sldId="295"/>
            <ac:cxnSpMk id="17" creationId="{2898A992-6C94-F94F-8D89-7F5E3CADDD7B}"/>
          </ac:cxnSpMkLst>
        </pc:cxnChg>
        <pc:cxnChg chg="add mod">
          <ac:chgData name="Takumi Tomita" userId="305d46abd664f263" providerId="LiveId" clId="{AECDD3EA-A895-344A-8F63-2783C2EFEDF2}" dt="2021-07-10T09:17:17.509" v="1719" actId="14100"/>
          <ac:cxnSpMkLst>
            <pc:docMk/>
            <pc:sldMk cId="3493066130" sldId="295"/>
            <ac:cxnSpMk id="20" creationId="{F0B56C90-F551-C34C-91C1-2405F1B60903}"/>
          </ac:cxnSpMkLst>
        </pc:cxnChg>
      </pc:sldChg>
      <pc:sldChg chg="add">
        <pc:chgData name="Takumi Tomita" userId="305d46abd664f263" providerId="LiveId" clId="{AECDD3EA-A895-344A-8F63-2783C2EFEDF2}" dt="2021-07-04T12:04:49.905" v="1142"/>
        <pc:sldMkLst>
          <pc:docMk/>
          <pc:sldMk cId="2426983603" sldId="296"/>
        </pc:sldMkLst>
      </pc:sldChg>
    </pc:docChg>
  </pc:docChgLst>
  <pc:docChgLst>
    <pc:chgData name="富田 琢巳" userId="305d46abd664f263" providerId="LiveId" clId="{EDC47663-E4F9-3C4C-9B37-B96B5DCAD134}"/>
    <pc:docChg chg="undo custSel addSld delSld modSld sldOrd">
      <pc:chgData name="富田 琢巳" userId="305d46abd664f263" providerId="LiveId" clId="{EDC47663-E4F9-3C4C-9B37-B96B5DCAD134}" dt="2020-08-20T11:03:45.476" v="2448" actId="478"/>
      <pc:docMkLst>
        <pc:docMk/>
      </pc:docMkLst>
      <pc:sldChg chg="add del">
        <pc:chgData name="富田 琢巳" userId="305d46abd664f263" providerId="LiveId" clId="{EDC47663-E4F9-3C4C-9B37-B96B5DCAD134}" dt="2020-08-11T08:32:13.426" v="748" actId="2696"/>
        <pc:sldMkLst>
          <pc:docMk/>
          <pc:sldMk cId="1157034897" sldId="256"/>
        </pc:sldMkLst>
      </pc:sldChg>
      <pc:sldChg chg="del">
        <pc:chgData name="富田 琢巳" userId="305d46abd664f263" providerId="LiveId" clId="{EDC47663-E4F9-3C4C-9B37-B96B5DCAD134}" dt="2020-08-11T08:28:47.244" v="627" actId="2696"/>
        <pc:sldMkLst>
          <pc:docMk/>
          <pc:sldMk cId="2633394873" sldId="257"/>
        </pc:sldMkLst>
      </pc:sldChg>
      <pc:sldChg chg="addSp delSp modSp add mod">
        <pc:chgData name="富田 琢巳" userId="305d46abd664f263" providerId="LiveId" clId="{EDC47663-E4F9-3C4C-9B37-B96B5DCAD134}" dt="2020-08-11T08:59:53.456" v="1158" actId="20577"/>
        <pc:sldMkLst>
          <pc:docMk/>
          <pc:sldMk cId="3506644109" sldId="257"/>
        </pc:sldMkLst>
        <pc:spChg chg="add mod">
          <ac:chgData name="富田 琢巳" userId="305d46abd664f263" providerId="LiveId" clId="{EDC47663-E4F9-3C4C-9B37-B96B5DCAD134}" dt="2020-08-11T08:59:53.456" v="1158" actId="20577"/>
          <ac:spMkLst>
            <pc:docMk/>
            <pc:sldMk cId="3506644109" sldId="257"/>
            <ac:spMk id="4" creationId="{8B3083B6-1449-D04E-90EA-707E7F36A7FE}"/>
          </ac:spMkLst>
        </pc:spChg>
        <pc:spChg chg="add mod">
          <ac:chgData name="富田 琢巳" userId="305d46abd664f263" providerId="LiveId" clId="{EDC47663-E4F9-3C4C-9B37-B96B5DCAD134}" dt="2020-08-11T08:56:34.036" v="1021" actId="1076"/>
          <ac:spMkLst>
            <pc:docMk/>
            <pc:sldMk cId="3506644109" sldId="257"/>
            <ac:spMk id="5" creationId="{BCBDFE30-A5E5-A84D-8ED6-8864AD1087BC}"/>
          </ac:spMkLst>
        </pc:spChg>
        <pc:spChg chg="add mod">
          <ac:chgData name="富田 琢巳" userId="305d46abd664f263" providerId="LiveId" clId="{EDC47663-E4F9-3C4C-9B37-B96B5DCAD134}" dt="2020-08-11T08:56:34.036" v="1021" actId="1076"/>
          <ac:spMkLst>
            <pc:docMk/>
            <pc:sldMk cId="3506644109" sldId="257"/>
            <ac:spMk id="6" creationId="{2F738A03-E743-A149-BF52-6E862FBCA24D}"/>
          </ac:spMkLst>
        </pc:spChg>
        <pc:spChg chg="add mod">
          <ac:chgData name="富田 琢巳" userId="305d46abd664f263" providerId="LiveId" clId="{EDC47663-E4F9-3C4C-9B37-B96B5DCAD134}" dt="2020-08-11T08:56:34.036" v="1021" actId="1076"/>
          <ac:spMkLst>
            <pc:docMk/>
            <pc:sldMk cId="3506644109" sldId="257"/>
            <ac:spMk id="7" creationId="{F2C0AD7A-0A62-DA43-BD09-B27BBC205A56}"/>
          </ac:spMkLst>
        </pc:spChg>
        <pc:spChg chg="add mod">
          <ac:chgData name="富田 琢巳" userId="305d46abd664f263" providerId="LiveId" clId="{EDC47663-E4F9-3C4C-9B37-B96B5DCAD134}" dt="2020-08-11T08:56:34.036" v="1021" actId="1076"/>
          <ac:spMkLst>
            <pc:docMk/>
            <pc:sldMk cId="3506644109" sldId="257"/>
            <ac:spMk id="8" creationId="{546C00DE-F664-E842-A87F-B1C302B470AC}"/>
          </ac:spMkLst>
        </pc:spChg>
        <pc:spChg chg="add mod">
          <ac:chgData name="富田 琢巳" userId="305d46abd664f263" providerId="LiveId" clId="{EDC47663-E4F9-3C4C-9B37-B96B5DCAD134}" dt="2020-08-11T08:56:34.036" v="1021" actId="1076"/>
          <ac:spMkLst>
            <pc:docMk/>
            <pc:sldMk cId="3506644109" sldId="257"/>
            <ac:spMk id="9" creationId="{AC2B383C-184F-BB4F-BDF2-5886CF9E4279}"/>
          </ac:spMkLst>
        </pc:spChg>
        <pc:spChg chg="add mod">
          <ac:chgData name="富田 琢巳" userId="305d46abd664f263" providerId="LiveId" clId="{EDC47663-E4F9-3C4C-9B37-B96B5DCAD134}" dt="2020-08-11T08:56:34.036" v="1021" actId="1076"/>
          <ac:spMkLst>
            <pc:docMk/>
            <pc:sldMk cId="3506644109" sldId="257"/>
            <ac:spMk id="10" creationId="{2BC438C2-55E8-854B-BC6F-780213D0E5C9}"/>
          </ac:spMkLst>
        </pc:spChg>
        <pc:spChg chg="add mod">
          <ac:chgData name="富田 琢巳" userId="305d46abd664f263" providerId="LiveId" clId="{EDC47663-E4F9-3C4C-9B37-B96B5DCAD134}" dt="2020-08-11T08:56:34.036" v="1021" actId="1076"/>
          <ac:spMkLst>
            <pc:docMk/>
            <pc:sldMk cId="3506644109" sldId="257"/>
            <ac:spMk id="11" creationId="{ACA8F389-F964-3E43-8225-50C3D3B611ED}"/>
          </ac:spMkLst>
        </pc:spChg>
        <pc:spChg chg="add mod">
          <ac:chgData name="富田 琢巳" userId="305d46abd664f263" providerId="LiveId" clId="{EDC47663-E4F9-3C4C-9B37-B96B5DCAD134}" dt="2020-08-11T08:56:34.036" v="1021" actId="1076"/>
          <ac:spMkLst>
            <pc:docMk/>
            <pc:sldMk cId="3506644109" sldId="257"/>
            <ac:spMk id="12" creationId="{93870A6D-989E-5547-8B85-E28CB5FC5180}"/>
          </ac:spMkLst>
        </pc:spChg>
        <pc:spChg chg="add mod">
          <ac:chgData name="富田 琢巳" userId="305d46abd664f263" providerId="LiveId" clId="{EDC47663-E4F9-3C4C-9B37-B96B5DCAD134}" dt="2020-08-11T08:53:00.246" v="914" actId="571"/>
          <ac:spMkLst>
            <pc:docMk/>
            <pc:sldMk cId="3506644109" sldId="257"/>
            <ac:spMk id="14" creationId="{7D4BAF81-2392-C34C-B243-176CCAC748F8}"/>
          </ac:spMkLst>
        </pc:spChg>
        <pc:spChg chg="add mod">
          <ac:chgData name="富田 琢巳" userId="305d46abd664f263" providerId="LiveId" clId="{EDC47663-E4F9-3C4C-9B37-B96B5DCAD134}" dt="2020-08-11T08:53:00.246" v="914" actId="571"/>
          <ac:spMkLst>
            <pc:docMk/>
            <pc:sldMk cId="3506644109" sldId="257"/>
            <ac:spMk id="15" creationId="{5C580835-C0BE-8840-98C9-0D2057A74D6A}"/>
          </ac:spMkLst>
        </pc:spChg>
        <pc:spChg chg="add mod">
          <ac:chgData name="富田 琢巳" userId="305d46abd664f263" providerId="LiveId" clId="{EDC47663-E4F9-3C4C-9B37-B96B5DCAD134}" dt="2020-08-11T08:53:00.246" v="914" actId="571"/>
          <ac:spMkLst>
            <pc:docMk/>
            <pc:sldMk cId="3506644109" sldId="257"/>
            <ac:spMk id="16" creationId="{4F73AE5D-9782-5741-90F2-7B030D35E8E3}"/>
          </ac:spMkLst>
        </pc:spChg>
        <pc:spChg chg="add mod">
          <ac:chgData name="富田 琢巳" userId="305d46abd664f263" providerId="LiveId" clId="{EDC47663-E4F9-3C4C-9B37-B96B5DCAD134}" dt="2020-08-11T08:53:00.246" v="914" actId="571"/>
          <ac:spMkLst>
            <pc:docMk/>
            <pc:sldMk cId="3506644109" sldId="257"/>
            <ac:spMk id="17" creationId="{CFA5DD58-1C7B-A744-8B11-B21423C66FC9}"/>
          </ac:spMkLst>
        </pc:spChg>
        <pc:spChg chg="add mod">
          <ac:chgData name="富田 琢巳" userId="305d46abd664f263" providerId="LiveId" clId="{EDC47663-E4F9-3C4C-9B37-B96B5DCAD134}" dt="2020-08-11T08:53:00.246" v="914" actId="571"/>
          <ac:spMkLst>
            <pc:docMk/>
            <pc:sldMk cId="3506644109" sldId="257"/>
            <ac:spMk id="18" creationId="{AADF5541-082C-E940-B777-3935F767814A}"/>
          </ac:spMkLst>
        </pc:spChg>
        <pc:spChg chg="add mod">
          <ac:chgData name="富田 琢巳" userId="305d46abd664f263" providerId="LiveId" clId="{EDC47663-E4F9-3C4C-9B37-B96B5DCAD134}" dt="2020-08-11T08:53:00.246" v="914" actId="571"/>
          <ac:spMkLst>
            <pc:docMk/>
            <pc:sldMk cId="3506644109" sldId="257"/>
            <ac:spMk id="19" creationId="{DB438465-92A6-2D4B-877F-C3ADB0EA105C}"/>
          </ac:spMkLst>
        </pc:spChg>
        <pc:spChg chg="add mod">
          <ac:chgData name="富田 琢巳" userId="305d46abd664f263" providerId="LiveId" clId="{EDC47663-E4F9-3C4C-9B37-B96B5DCAD134}" dt="2020-08-11T08:56:34.036" v="1021" actId="1076"/>
          <ac:spMkLst>
            <pc:docMk/>
            <pc:sldMk cId="3506644109" sldId="257"/>
            <ac:spMk id="20" creationId="{A83A80A9-840F-0F47-BF55-733014E27164}"/>
          </ac:spMkLst>
        </pc:spChg>
        <pc:spChg chg="add mod">
          <ac:chgData name="富田 琢巳" userId="305d46abd664f263" providerId="LiveId" clId="{EDC47663-E4F9-3C4C-9B37-B96B5DCAD134}" dt="2020-08-11T08:56:34.036" v="1021" actId="1076"/>
          <ac:spMkLst>
            <pc:docMk/>
            <pc:sldMk cId="3506644109" sldId="257"/>
            <ac:spMk id="21" creationId="{654A0CDD-34B2-5C4C-A5B6-B355AAF00CAF}"/>
          </ac:spMkLst>
        </pc:spChg>
        <pc:spChg chg="add mod">
          <ac:chgData name="富田 琢巳" userId="305d46abd664f263" providerId="LiveId" clId="{EDC47663-E4F9-3C4C-9B37-B96B5DCAD134}" dt="2020-08-11T08:56:34.036" v="1021" actId="1076"/>
          <ac:spMkLst>
            <pc:docMk/>
            <pc:sldMk cId="3506644109" sldId="257"/>
            <ac:spMk id="22" creationId="{18BC5F84-8196-514F-8FB3-524DA0E1F848}"/>
          </ac:spMkLst>
        </pc:spChg>
        <pc:spChg chg="add mod">
          <ac:chgData name="富田 琢巳" userId="305d46abd664f263" providerId="LiveId" clId="{EDC47663-E4F9-3C4C-9B37-B96B5DCAD134}" dt="2020-08-11T08:56:34.036" v="1021" actId="1076"/>
          <ac:spMkLst>
            <pc:docMk/>
            <pc:sldMk cId="3506644109" sldId="257"/>
            <ac:spMk id="23" creationId="{B4DB518B-AF1C-A249-A615-41CB5C6BC124}"/>
          </ac:spMkLst>
        </pc:spChg>
        <pc:spChg chg="add mod">
          <ac:chgData name="富田 琢巳" userId="305d46abd664f263" providerId="LiveId" clId="{EDC47663-E4F9-3C4C-9B37-B96B5DCAD134}" dt="2020-08-11T08:56:34.036" v="1021" actId="1076"/>
          <ac:spMkLst>
            <pc:docMk/>
            <pc:sldMk cId="3506644109" sldId="257"/>
            <ac:spMk id="24" creationId="{BB5EE8B0-C10F-F145-89D8-2AB5A39D23D8}"/>
          </ac:spMkLst>
        </pc:spChg>
        <pc:spChg chg="add mod">
          <ac:chgData name="富田 琢巳" userId="305d46abd664f263" providerId="LiveId" clId="{EDC47663-E4F9-3C4C-9B37-B96B5DCAD134}" dt="2020-08-11T08:56:34.036" v="1021" actId="1076"/>
          <ac:spMkLst>
            <pc:docMk/>
            <pc:sldMk cId="3506644109" sldId="257"/>
            <ac:spMk id="25" creationId="{10AEEFDD-7A9F-8E4F-8661-5D8335EA6B06}"/>
          </ac:spMkLst>
        </pc:spChg>
        <pc:spChg chg="add mod">
          <ac:chgData name="富田 琢巳" userId="305d46abd664f263" providerId="LiveId" clId="{EDC47663-E4F9-3C4C-9B37-B96B5DCAD134}" dt="2020-08-11T08:56:34.036" v="1021" actId="1076"/>
          <ac:spMkLst>
            <pc:docMk/>
            <pc:sldMk cId="3506644109" sldId="257"/>
            <ac:spMk id="26" creationId="{807646D6-FA2E-C049-9E81-866351E75DA9}"/>
          </ac:spMkLst>
        </pc:spChg>
        <pc:spChg chg="add mod">
          <ac:chgData name="富田 琢巳" userId="305d46abd664f263" providerId="LiveId" clId="{EDC47663-E4F9-3C4C-9B37-B96B5DCAD134}" dt="2020-08-11T08:56:34.036" v="1021" actId="1076"/>
          <ac:spMkLst>
            <pc:docMk/>
            <pc:sldMk cId="3506644109" sldId="257"/>
            <ac:spMk id="27" creationId="{737480E4-47CD-5D43-A7D6-024B914F82CA}"/>
          </ac:spMkLst>
        </pc:spChg>
        <pc:picChg chg="add mod">
          <ac:chgData name="富田 琢巳" userId="305d46abd664f263" providerId="LiveId" clId="{EDC47663-E4F9-3C4C-9B37-B96B5DCAD134}" dt="2020-08-11T08:56:34.036" v="1021" actId="1076"/>
          <ac:picMkLst>
            <pc:docMk/>
            <pc:sldMk cId="3506644109" sldId="257"/>
            <ac:picMk id="3" creationId="{154E8B59-2D9A-6841-86BC-042425D72B03}"/>
          </ac:picMkLst>
        </pc:picChg>
        <pc:picChg chg="add mod">
          <ac:chgData name="富田 琢巳" userId="305d46abd664f263" providerId="LiveId" clId="{EDC47663-E4F9-3C4C-9B37-B96B5DCAD134}" dt="2020-08-11T08:53:00.246" v="914" actId="571"/>
          <ac:picMkLst>
            <pc:docMk/>
            <pc:sldMk cId="3506644109" sldId="257"/>
            <ac:picMk id="13" creationId="{3898EE3B-925B-B749-873D-AC0F6668AA7F}"/>
          </ac:picMkLst>
        </pc:picChg>
        <pc:picChg chg="add del mod">
          <ac:chgData name="富田 琢巳" userId="305d46abd664f263" providerId="LiveId" clId="{EDC47663-E4F9-3C4C-9B37-B96B5DCAD134}" dt="2020-08-11T08:54:21.836" v="953" actId="21"/>
          <ac:picMkLst>
            <pc:docMk/>
            <pc:sldMk cId="3506644109" sldId="257"/>
            <ac:picMk id="28" creationId="{7F32FDE5-D1F4-6F41-A0C9-E84290043CCA}"/>
          </ac:picMkLst>
        </pc:picChg>
      </pc:sldChg>
      <pc:sldChg chg="addSp delSp modSp add mod">
        <pc:chgData name="富田 琢巳" userId="305d46abd664f263" providerId="LiveId" clId="{EDC47663-E4F9-3C4C-9B37-B96B5DCAD134}" dt="2020-08-11T08:59:59.296" v="1167" actId="20577"/>
        <pc:sldMkLst>
          <pc:docMk/>
          <pc:sldMk cId="875651241" sldId="258"/>
        </pc:sldMkLst>
        <pc:spChg chg="add del mod">
          <ac:chgData name="富田 琢巳" userId="305d46abd664f263" providerId="LiveId" clId="{EDC47663-E4F9-3C4C-9B37-B96B5DCAD134}" dt="2020-08-11T08:32:00.494" v="726" actId="478"/>
          <ac:spMkLst>
            <pc:docMk/>
            <pc:sldMk cId="875651241" sldId="258"/>
            <ac:spMk id="2" creationId="{0F322AC8-D76A-A54B-B3B7-3EBB2674BD70}"/>
          </ac:spMkLst>
        </pc:spChg>
        <pc:spChg chg="add mod">
          <ac:chgData name="富田 琢巳" userId="305d46abd664f263" providerId="LiveId" clId="{EDC47663-E4F9-3C4C-9B37-B96B5DCAD134}" dt="2020-08-11T08:59:59.296" v="1167" actId="20577"/>
          <ac:spMkLst>
            <pc:docMk/>
            <pc:sldMk cId="875651241" sldId="258"/>
            <ac:spMk id="6" creationId="{346F2C56-412A-C142-9B53-E88CB2DE1B23}"/>
          </ac:spMkLst>
        </pc:spChg>
        <pc:spChg chg="add del mod">
          <ac:chgData name="富田 琢巳" userId="305d46abd664f263" providerId="LiveId" clId="{EDC47663-E4F9-3C4C-9B37-B96B5DCAD134}" dt="2020-08-11T08:39:55.273" v="826" actId="478"/>
          <ac:spMkLst>
            <pc:docMk/>
            <pc:sldMk cId="875651241" sldId="258"/>
            <ac:spMk id="7" creationId="{773845FF-B7CB-674B-B88B-A062814F1DFB}"/>
          </ac:spMkLst>
        </pc:spChg>
        <pc:spChg chg="add del mod">
          <ac:chgData name="富田 琢巳" userId="305d46abd664f263" providerId="LiveId" clId="{EDC47663-E4F9-3C4C-9B37-B96B5DCAD134}" dt="2020-08-11T08:39:55.273" v="826" actId="478"/>
          <ac:spMkLst>
            <pc:docMk/>
            <pc:sldMk cId="875651241" sldId="258"/>
            <ac:spMk id="8" creationId="{595FC4EB-99EA-954C-ACD2-7D34DB6050CE}"/>
          </ac:spMkLst>
        </pc:spChg>
        <pc:spChg chg="add del mod">
          <ac:chgData name="富田 琢巳" userId="305d46abd664f263" providerId="LiveId" clId="{EDC47663-E4F9-3C4C-9B37-B96B5DCAD134}" dt="2020-08-11T08:39:55.273" v="826" actId="478"/>
          <ac:spMkLst>
            <pc:docMk/>
            <pc:sldMk cId="875651241" sldId="258"/>
            <ac:spMk id="9" creationId="{A4D11CE2-9DF9-F049-8F13-6770FA718311}"/>
          </ac:spMkLst>
        </pc:spChg>
        <pc:spChg chg="add mod">
          <ac:chgData name="富田 琢巳" userId="305d46abd664f263" providerId="LiveId" clId="{EDC47663-E4F9-3C4C-9B37-B96B5DCAD134}" dt="2020-08-11T08:54:51.872" v="991" actId="1038"/>
          <ac:spMkLst>
            <pc:docMk/>
            <pc:sldMk cId="875651241" sldId="258"/>
            <ac:spMk id="10" creationId="{39D4D3FE-56F3-934A-968C-D74B26640049}"/>
          </ac:spMkLst>
        </pc:spChg>
        <pc:spChg chg="add mod">
          <ac:chgData name="富田 琢巳" userId="305d46abd664f263" providerId="LiveId" clId="{EDC47663-E4F9-3C4C-9B37-B96B5DCAD134}" dt="2020-08-11T08:54:51.872" v="991" actId="1038"/>
          <ac:spMkLst>
            <pc:docMk/>
            <pc:sldMk cId="875651241" sldId="258"/>
            <ac:spMk id="11" creationId="{7950136D-4E49-1A4C-AF13-D7687233CE22}"/>
          </ac:spMkLst>
        </pc:spChg>
        <pc:spChg chg="add mod">
          <ac:chgData name="富田 琢巳" userId="305d46abd664f263" providerId="LiveId" clId="{EDC47663-E4F9-3C4C-9B37-B96B5DCAD134}" dt="2020-08-11T08:54:51.872" v="991" actId="1038"/>
          <ac:spMkLst>
            <pc:docMk/>
            <pc:sldMk cId="875651241" sldId="258"/>
            <ac:spMk id="12" creationId="{3ACF05F8-2537-344F-9F41-034D231770C4}"/>
          </ac:spMkLst>
        </pc:spChg>
        <pc:spChg chg="add mod">
          <ac:chgData name="富田 琢巳" userId="305d46abd664f263" providerId="LiveId" clId="{EDC47663-E4F9-3C4C-9B37-B96B5DCAD134}" dt="2020-08-11T08:55:24.290" v="1019" actId="1038"/>
          <ac:spMkLst>
            <pc:docMk/>
            <pc:sldMk cId="875651241" sldId="258"/>
            <ac:spMk id="13" creationId="{B6DCB56A-E450-AB4A-B5C7-F66ABA0D8110}"/>
          </ac:spMkLst>
        </pc:spChg>
        <pc:spChg chg="add mod">
          <ac:chgData name="富田 琢巳" userId="305d46abd664f263" providerId="LiveId" clId="{EDC47663-E4F9-3C4C-9B37-B96B5DCAD134}" dt="2020-08-11T08:54:51.872" v="991" actId="1038"/>
          <ac:spMkLst>
            <pc:docMk/>
            <pc:sldMk cId="875651241" sldId="258"/>
            <ac:spMk id="14" creationId="{B6F1A86D-EAB5-A64C-8515-443AF74786FD}"/>
          </ac:spMkLst>
        </pc:spChg>
        <pc:spChg chg="add mod">
          <ac:chgData name="富田 琢巳" userId="305d46abd664f263" providerId="LiveId" clId="{EDC47663-E4F9-3C4C-9B37-B96B5DCAD134}" dt="2020-08-11T08:55:24.290" v="1019" actId="1038"/>
          <ac:spMkLst>
            <pc:docMk/>
            <pc:sldMk cId="875651241" sldId="258"/>
            <ac:spMk id="15" creationId="{3560A17E-5138-194D-80F1-D37672E5565C}"/>
          </ac:spMkLst>
        </pc:spChg>
        <pc:spChg chg="add mod">
          <ac:chgData name="富田 琢巳" userId="305d46abd664f263" providerId="LiveId" clId="{EDC47663-E4F9-3C4C-9B37-B96B5DCAD134}" dt="2020-08-11T08:55:14.047" v="993" actId="1076"/>
          <ac:spMkLst>
            <pc:docMk/>
            <pc:sldMk cId="875651241" sldId="258"/>
            <ac:spMk id="17" creationId="{46079B92-6EC3-2847-8910-B97FA1C7D78C}"/>
          </ac:spMkLst>
        </pc:spChg>
        <pc:spChg chg="add mod">
          <ac:chgData name="富田 琢巳" userId="305d46abd664f263" providerId="LiveId" clId="{EDC47663-E4F9-3C4C-9B37-B96B5DCAD134}" dt="2020-08-11T08:55:14.047" v="993" actId="1076"/>
          <ac:spMkLst>
            <pc:docMk/>
            <pc:sldMk cId="875651241" sldId="258"/>
            <ac:spMk id="18" creationId="{64DBCAC5-5745-8946-B1B6-A0A08FA8CEE0}"/>
          </ac:spMkLst>
        </pc:spChg>
        <pc:graphicFrameChg chg="add del mod">
          <ac:chgData name="富田 琢巳" userId="305d46abd664f263" providerId="LiveId" clId="{EDC47663-E4F9-3C4C-9B37-B96B5DCAD134}" dt="2020-08-11T08:31:10.430" v="714" actId="478"/>
          <ac:graphicFrameMkLst>
            <pc:docMk/>
            <pc:sldMk cId="875651241" sldId="258"/>
            <ac:graphicFrameMk id="3" creationId="{831135F9-8BFE-8248-B874-2AD47395ED9F}"/>
          </ac:graphicFrameMkLst>
        </pc:graphicFrameChg>
        <pc:picChg chg="add del mod">
          <ac:chgData name="富田 琢巳" userId="305d46abd664f263" providerId="LiveId" clId="{EDC47663-E4F9-3C4C-9B37-B96B5DCAD134}" dt="2020-08-11T08:54:11.347" v="949" actId="21"/>
          <ac:picMkLst>
            <pc:docMk/>
            <pc:sldMk cId="875651241" sldId="258"/>
            <ac:picMk id="5" creationId="{10AC78C2-CD73-A348-8F95-253E0EF4F3E1}"/>
          </ac:picMkLst>
        </pc:picChg>
        <pc:picChg chg="add mod">
          <ac:chgData name="富田 琢巳" userId="305d46abd664f263" providerId="LiveId" clId="{EDC47663-E4F9-3C4C-9B37-B96B5DCAD134}" dt="2020-08-11T08:54:36.083" v="957" actId="167"/>
          <ac:picMkLst>
            <pc:docMk/>
            <pc:sldMk cId="875651241" sldId="258"/>
            <ac:picMk id="16" creationId="{5D0771A9-EAA5-7741-8258-50E438B745BF}"/>
          </ac:picMkLst>
        </pc:picChg>
      </pc:sldChg>
      <pc:sldChg chg="del">
        <pc:chgData name="富田 琢巳" userId="305d46abd664f263" providerId="LiveId" clId="{EDC47663-E4F9-3C4C-9B37-B96B5DCAD134}" dt="2020-08-11T08:28:47.251" v="628" actId="2696"/>
        <pc:sldMkLst>
          <pc:docMk/>
          <pc:sldMk cId="2183786432" sldId="258"/>
        </pc:sldMkLst>
      </pc:sldChg>
      <pc:sldChg chg="del">
        <pc:chgData name="富田 琢巳" userId="305d46abd664f263" providerId="LiveId" clId="{EDC47663-E4F9-3C4C-9B37-B96B5DCAD134}" dt="2020-08-11T08:28:47.258" v="629" actId="2696"/>
        <pc:sldMkLst>
          <pc:docMk/>
          <pc:sldMk cId="663332541" sldId="259"/>
        </pc:sldMkLst>
      </pc:sldChg>
      <pc:sldChg chg="addSp delSp modSp add mod">
        <pc:chgData name="富田 琢巳" userId="305d46abd664f263" providerId="LiveId" clId="{EDC47663-E4F9-3C4C-9B37-B96B5DCAD134}" dt="2020-08-11T09:00:02.626" v="1169" actId="20577"/>
        <pc:sldMkLst>
          <pc:docMk/>
          <pc:sldMk cId="2989022855" sldId="259"/>
        </pc:sldMkLst>
        <pc:spChg chg="add mod">
          <ac:chgData name="富田 琢巳" userId="305d46abd664f263" providerId="LiveId" clId="{EDC47663-E4F9-3C4C-9B37-B96B5DCAD134}" dt="2020-08-11T09:00:02.626" v="1169" actId="20577"/>
          <ac:spMkLst>
            <pc:docMk/>
            <pc:sldMk cId="2989022855" sldId="259"/>
            <ac:spMk id="2" creationId="{8B2DDFB5-D4F1-C34D-AF0F-7E1DF63961E2}"/>
          </ac:spMkLst>
        </pc:spChg>
        <pc:spChg chg="add mod">
          <ac:chgData name="富田 琢巳" userId="305d46abd664f263" providerId="LiveId" clId="{EDC47663-E4F9-3C4C-9B37-B96B5DCAD134}" dt="2020-08-11T08:58:37.864" v="1141" actId="1076"/>
          <ac:spMkLst>
            <pc:docMk/>
            <pc:sldMk cId="2989022855" sldId="259"/>
            <ac:spMk id="6" creationId="{6DF3C3B6-44BE-8D4D-A5C7-A7D8373DC420}"/>
          </ac:spMkLst>
        </pc:spChg>
        <pc:spChg chg="add mod">
          <ac:chgData name="富田 琢巳" userId="305d46abd664f263" providerId="LiveId" clId="{EDC47663-E4F9-3C4C-9B37-B96B5DCAD134}" dt="2020-08-11T08:59:03.945" v="1154" actId="1038"/>
          <ac:spMkLst>
            <pc:docMk/>
            <pc:sldMk cId="2989022855" sldId="259"/>
            <ac:spMk id="7" creationId="{E082CBBF-66F5-1B4E-89BE-45602A971B1C}"/>
          </ac:spMkLst>
        </pc:spChg>
        <pc:spChg chg="add mod">
          <ac:chgData name="富田 琢巳" userId="305d46abd664f263" providerId="LiveId" clId="{EDC47663-E4F9-3C4C-9B37-B96B5DCAD134}" dt="2020-08-11T08:59:12.079" v="1156" actId="1076"/>
          <ac:spMkLst>
            <pc:docMk/>
            <pc:sldMk cId="2989022855" sldId="259"/>
            <ac:spMk id="8" creationId="{B96C8956-2D34-D34E-97AC-9835DF4FC68B}"/>
          </ac:spMkLst>
        </pc:spChg>
        <pc:graphicFrameChg chg="add del mod modGraphic">
          <ac:chgData name="富田 琢巳" userId="305d46abd664f263" providerId="LiveId" clId="{EDC47663-E4F9-3C4C-9B37-B96B5DCAD134}" dt="2020-08-11T08:33:13.719" v="758" actId="478"/>
          <ac:graphicFrameMkLst>
            <pc:docMk/>
            <pc:sldMk cId="2989022855" sldId="259"/>
            <ac:graphicFrameMk id="5" creationId="{2164F4C2-71C7-A740-99F6-C8BCCA7AEC18}"/>
          </ac:graphicFrameMkLst>
        </pc:graphicFrameChg>
        <pc:picChg chg="add mod">
          <ac:chgData name="富田 琢巳" userId="305d46abd664f263" providerId="LiveId" clId="{EDC47663-E4F9-3C4C-9B37-B96B5DCAD134}" dt="2020-08-11T08:57:25.633" v="1026" actId="1076"/>
          <ac:picMkLst>
            <pc:docMk/>
            <pc:sldMk cId="2989022855" sldId="259"/>
            <ac:picMk id="4" creationId="{F7006D1C-E833-7B49-BFEA-1D05FE7C00D7}"/>
          </ac:picMkLst>
        </pc:picChg>
      </pc:sldChg>
      <pc:sldChg chg="add del">
        <pc:chgData name="富田 琢巳" userId="305d46abd664f263" providerId="LiveId" clId="{EDC47663-E4F9-3C4C-9B37-B96B5DCAD134}" dt="2020-08-11T08:32:08.605" v="729" actId="2696"/>
        <pc:sldMkLst>
          <pc:docMk/>
          <pc:sldMk cId="1345411418" sldId="260"/>
        </pc:sldMkLst>
      </pc:sldChg>
      <pc:sldChg chg="del">
        <pc:chgData name="富田 琢巳" userId="305d46abd664f263" providerId="LiveId" clId="{EDC47663-E4F9-3C4C-9B37-B96B5DCAD134}" dt="2020-08-11T08:28:47.265" v="630" actId="2696"/>
        <pc:sldMkLst>
          <pc:docMk/>
          <pc:sldMk cId="2286219334" sldId="260"/>
        </pc:sldMkLst>
      </pc:sldChg>
      <pc:sldChg chg="del">
        <pc:chgData name="富田 琢巳" userId="305d46abd664f263" providerId="LiveId" clId="{EDC47663-E4F9-3C4C-9B37-B96B5DCAD134}" dt="2020-08-11T08:28:47.272" v="631" actId="2696"/>
        <pc:sldMkLst>
          <pc:docMk/>
          <pc:sldMk cId="1888489370" sldId="261"/>
        </pc:sldMkLst>
      </pc:sldChg>
      <pc:sldChg chg="add del">
        <pc:chgData name="富田 琢巳" userId="305d46abd664f263" providerId="LiveId" clId="{EDC47663-E4F9-3C4C-9B37-B96B5DCAD134}" dt="2020-08-11T08:32:08.805" v="730" actId="2696"/>
        <pc:sldMkLst>
          <pc:docMk/>
          <pc:sldMk cId="1973137759" sldId="261"/>
        </pc:sldMkLst>
      </pc:sldChg>
      <pc:sldChg chg="del">
        <pc:chgData name="富田 琢巳" userId="305d46abd664f263" providerId="LiveId" clId="{EDC47663-E4F9-3C4C-9B37-B96B5DCAD134}" dt="2020-08-11T08:28:47.279" v="632" actId="2696"/>
        <pc:sldMkLst>
          <pc:docMk/>
          <pc:sldMk cId="2799427065" sldId="262"/>
        </pc:sldMkLst>
      </pc:sldChg>
      <pc:sldChg chg="add del">
        <pc:chgData name="富田 琢巳" userId="305d46abd664f263" providerId="LiveId" clId="{EDC47663-E4F9-3C4C-9B37-B96B5DCAD134}" dt="2020-08-11T08:32:09.254" v="731" actId="2696"/>
        <pc:sldMkLst>
          <pc:docMk/>
          <pc:sldMk cId="3960740678" sldId="262"/>
        </pc:sldMkLst>
      </pc:sldChg>
      <pc:sldChg chg="del">
        <pc:chgData name="富田 琢巳" userId="305d46abd664f263" providerId="LiveId" clId="{EDC47663-E4F9-3C4C-9B37-B96B5DCAD134}" dt="2020-08-11T08:28:47.285" v="633" actId="2696"/>
        <pc:sldMkLst>
          <pc:docMk/>
          <pc:sldMk cId="3165807246" sldId="263"/>
        </pc:sldMkLst>
      </pc:sldChg>
      <pc:sldChg chg="add del">
        <pc:chgData name="富田 琢巳" userId="305d46abd664f263" providerId="LiveId" clId="{EDC47663-E4F9-3C4C-9B37-B96B5DCAD134}" dt="2020-08-11T08:32:09.277" v="732" actId="2696"/>
        <pc:sldMkLst>
          <pc:docMk/>
          <pc:sldMk cId="3342425753" sldId="263"/>
        </pc:sldMkLst>
      </pc:sldChg>
      <pc:sldChg chg="del">
        <pc:chgData name="富田 琢巳" userId="305d46abd664f263" providerId="LiveId" clId="{EDC47663-E4F9-3C4C-9B37-B96B5DCAD134}" dt="2020-08-11T08:28:47.292" v="634" actId="2696"/>
        <pc:sldMkLst>
          <pc:docMk/>
          <pc:sldMk cId="234516917" sldId="264"/>
        </pc:sldMkLst>
      </pc:sldChg>
      <pc:sldChg chg="add del">
        <pc:chgData name="富田 琢巳" userId="305d46abd664f263" providerId="LiveId" clId="{EDC47663-E4F9-3C4C-9B37-B96B5DCAD134}" dt="2020-08-11T08:32:09.298" v="733" actId="2696"/>
        <pc:sldMkLst>
          <pc:docMk/>
          <pc:sldMk cId="1459633978" sldId="264"/>
        </pc:sldMkLst>
      </pc:sldChg>
      <pc:sldChg chg="add del">
        <pc:chgData name="富田 琢巳" userId="305d46abd664f263" providerId="LiveId" clId="{EDC47663-E4F9-3C4C-9B37-B96B5DCAD134}" dt="2020-08-11T08:32:09.771" v="734" actId="2696"/>
        <pc:sldMkLst>
          <pc:docMk/>
          <pc:sldMk cId="1092564328" sldId="265"/>
        </pc:sldMkLst>
      </pc:sldChg>
      <pc:sldChg chg="del">
        <pc:chgData name="富田 琢巳" userId="305d46abd664f263" providerId="LiveId" clId="{EDC47663-E4F9-3C4C-9B37-B96B5DCAD134}" dt="2020-08-11T08:28:47.299" v="635" actId="2696"/>
        <pc:sldMkLst>
          <pc:docMk/>
          <pc:sldMk cId="3630669366" sldId="265"/>
        </pc:sldMkLst>
      </pc:sldChg>
      <pc:sldChg chg="del">
        <pc:chgData name="富田 琢巳" userId="305d46abd664f263" providerId="LiveId" clId="{EDC47663-E4F9-3C4C-9B37-B96B5DCAD134}" dt="2020-08-11T08:28:47.306" v="636" actId="2696"/>
        <pc:sldMkLst>
          <pc:docMk/>
          <pc:sldMk cId="268749380" sldId="266"/>
        </pc:sldMkLst>
      </pc:sldChg>
      <pc:sldChg chg="add del">
        <pc:chgData name="富田 琢巳" userId="305d46abd664f263" providerId="LiveId" clId="{EDC47663-E4F9-3C4C-9B37-B96B5DCAD134}" dt="2020-08-11T08:32:09.795" v="735" actId="2696"/>
        <pc:sldMkLst>
          <pc:docMk/>
          <pc:sldMk cId="3414688009" sldId="266"/>
        </pc:sldMkLst>
      </pc:sldChg>
      <pc:sldChg chg="del">
        <pc:chgData name="富田 琢巳" userId="305d46abd664f263" providerId="LiveId" clId="{EDC47663-E4F9-3C4C-9B37-B96B5DCAD134}" dt="2020-08-11T08:28:47.313" v="637" actId="2696"/>
        <pc:sldMkLst>
          <pc:docMk/>
          <pc:sldMk cId="226710556" sldId="267"/>
        </pc:sldMkLst>
      </pc:sldChg>
      <pc:sldChg chg="add del">
        <pc:chgData name="富田 琢巳" userId="305d46abd664f263" providerId="LiveId" clId="{EDC47663-E4F9-3C4C-9B37-B96B5DCAD134}" dt="2020-08-11T08:32:09.818" v="736" actId="2696"/>
        <pc:sldMkLst>
          <pc:docMk/>
          <pc:sldMk cId="719359342" sldId="267"/>
        </pc:sldMkLst>
      </pc:sldChg>
      <pc:sldChg chg="del">
        <pc:chgData name="富田 琢巳" userId="305d46abd664f263" providerId="LiveId" clId="{EDC47663-E4F9-3C4C-9B37-B96B5DCAD134}" dt="2020-08-11T08:28:47.320" v="638" actId="2696"/>
        <pc:sldMkLst>
          <pc:docMk/>
          <pc:sldMk cId="3173058491" sldId="268"/>
        </pc:sldMkLst>
      </pc:sldChg>
      <pc:sldChg chg="add del">
        <pc:chgData name="富田 琢巳" userId="305d46abd664f263" providerId="LiveId" clId="{EDC47663-E4F9-3C4C-9B37-B96B5DCAD134}" dt="2020-08-11T08:32:09.839" v="737" actId="2696"/>
        <pc:sldMkLst>
          <pc:docMk/>
          <pc:sldMk cId="4214913543" sldId="268"/>
        </pc:sldMkLst>
      </pc:sldChg>
      <pc:sldChg chg="add del">
        <pc:chgData name="富田 琢巳" userId="305d46abd664f263" providerId="LiveId" clId="{EDC47663-E4F9-3C4C-9B37-B96B5DCAD134}" dt="2020-08-11T08:32:10.417" v="738" actId="2696"/>
        <pc:sldMkLst>
          <pc:docMk/>
          <pc:sldMk cId="958639467" sldId="269"/>
        </pc:sldMkLst>
      </pc:sldChg>
      <pc:sldChg chg="del">
        <pc:chgData name="富田 琢巳" userId="305d46abd664f263" providerId="LiveId" clId="{EDC47663-E4F9-3C4C-9B37-B96B5DCAD134}" dt="2020-08-11T08:28:47.327" v="639" actId="2696"/>
        <pc:sldMkLst>
          <pc:docMk/>
          <pc:sldMk cId="1221079571" sldId="269"/>
        </pc:sldMkLst>
      </pc:sldChg>
      <pc:sldChg chg="add del">
        <pc:chgData name="富田 琢巳" userId="305d46abd664f263" providerId="LiveId" clId="{EDC47663-E4F9-3C4C-9B37-B96B5DCAD134}" dt="2020-08-11T08:32:10.440" v="739" actId="2696"/>
        <pc:sldMkLst>
          <pc:docMk/>
          <pc:sldMk cId="272131908" sldId="270"/>
        </pc:sldMkLst>
      </pc:sldChg>
      <pc:sldChg chg="del">
        <pc:chgData name="富田 琢巳" userId="305d46abd664f263" providerId="LiveId" clId="{EDC47663-E4F9-3C4C-9B37-B96B5DCAD134}" dt="2020-08-11T08:28:47.333" v="640" actId="2696"/>
        <pc:sldMkLst>
          <pc:docMk/>
          <pc:sldMk cId="3539766428" sldId="270"/>
        </pc:sldMkLst>
      </pc:sldChg>
      <pc:sldChg chg="del">
        <pc:chgData name="富田 琢巳" userId="305d46abd664f263" providerId="LiveId" clId="{EDC47663-E4F9-3C4C-9B37-B96B5DCAD134}" dt="2020-08-11T08:28:47.340" v="641" actId="2696"/>
        <pc:sldMkLst>
          <pc:docMk/>
          <pc:sldMk cId="4220064695" sldId="271"/>
        </pc:sldMkLst>
      </pc:sldChg>
      <pc:sldChg chg="add del">
        <pc:chgData name="富田 琢巳" userId="305d46abd664f263" providerId="LiveId" clId="{EDC47663-E4F9-3C4C-9B37-B96B5DCAD134}" dt="2020-08-11T08:32:10.463" v="740" actId="2696"/>
        <pc:sldMkLst>
          <pc:docMk/>
          <pc:sldMk cId="4235263044" sldId="271"/>
        </pc:sldMkLst>
      </pc:sldChg>
      <pc:sldChg chg="add del">
        <pc:chgData name="富田 琢巳" userId="305d46abd664f263" providerId="LiveId" clId="{EDC47663-E4F9-3C4C-9B37-B96B5DCAD134}" dt="2020-08-11T08:32:10.485" v="741" actId="2696"/>
        <pc:sldMkLst>
          <pc:docMk/>
          <pc:sldMk cId="573351664" sldId="272"/>
        </pc:sldMkLst>
      </pc:sldChg>
      <pc:sldChg chg="del">
        <pc:chgData name="富田 琢巳" userId="305d46abd664f263" providerId="LiveId" clId="{EDC47663-E4F9-3C4C-9B37-B96B5DCAD134}" dt="2020-08-11T08:28:47.347" v="642" actId="2696"/>
        <pc:sldMkLst>
          <pc:docMk/>
          <pc:sldMk cId="2282060123" sldId="272"/>
        </pc:sldMkLst>
      </pc:sldChg>
      <pc:sldChg chg="add del">
        <pc:chgData name="富田 琢巳" userId="305d46abd664f263" providerId="LiveId" clId="{EDC47663-E4F9-3C4C-9B37-B96B5DCAD134}" dt="2020-08-11T08:32:11.039" v="742" actId="2696"/>
        <pc:sldMkLst>
          <pc:docMk/>
          <pc:sldMk cId="3023451607" sldId="273"/>
        </pc:sldMkLst>
      </pc:sldChg>
      <pc:sldChg chg="del">
        <pc:chgData name="富田 琢巳" userId="305d46abd664f263" providerId="LiveId" clId="{EDC47663-E4F9-3C4C-9B37-B96B5DCAD134}" dt="2020-08-11T08:28:47.354" v="643" actId="2696"/>
        <pc:sldMkLst>
          <pc:docMk/>
          <pc:sldMk cId="4011326565" sldId="273"/>
        </pc:sldMkLst>
      </pc:sldChg>
      <pc:sldChg chg="del">
        <pc:chgData name="富田 琢巳" userId="305d46abd664f263" providerId="LiveId" clId="{EDC47663-E4F9-3C4C-9B37-B96B5DCAD134}" dt="2020-08-11T08:28:47.361" v="644" actId="2696"/>
        <pc:sldMkLst>
          <pc:docMk/>
          <pc:sldMk cId="1449129585" sldId="274"/>
        </pc:sldMkLst>
      </pc:sldChg>
      <pc:sldChg chg="add del">
        <pc:chgData name="富田 琢巳" userId="305d46abd664f263" providerId="LiveId" clId="{EDC47663-E4F9-3C4C-9B37-B96B5DCAD134}" dt="2020-08-11T08:32:11.068" v="743" actId="2696"/>
        <pc:sldMkLst>
          <pc:docMk/>
          <pc:sldMk cId="1529738530" sldId="274"/>
        </pc:sldMkLst>
      </pc:sldChg>
      <pc:sldChg chg="add del">
        <pc:chgData name="富田 琢巳" userId="305d46abd664f263" providerId="LiveId" clId="{EDC47663-E4F9-3C4C-9B37-B96B5DCAD134}" dt="2020-08-11T08:32:14.155" v="749" actId="2696"/>
        <pc:sldMkLst>
          <pc:docMk/>
          <pc:sldMk cId="2878522954" sldId="275"/>
        </pc:sldMkLst>
      </pc:sldChg>
      <pc:sldChg chg="del">
        <pc:chgData name="富田 琢巳" userId="305d46abd664f263" providerId="LiveId" clId="{EDC47663-E4F9-3C4C-9B37-B96B5DCAD134}" dt="2020-08-11T08:28:47.398" v="645" actId="2696"/>
        <pc:sldMkLst>
          <pc:docMk/>
          <pc:sldMk cId="4212310746" sldId="275"/>
        </pc:sldMkLst>
      </pc:sldChg>
      <pc:sldChg chg="add del">
        <pc:chgData name="富田 琢巳" userId="305d46abd664f263" providerId="LiveId" clId="{EDC47663-E4F9-3C4C-9B37-B96B5DCAD134}" dt="2020-08-11T08:32:12.698" v="747" actId="2696"/>
        <pc:sldMkLst>
          <pc:docMk/>
          <pc:sldMk cId="1281142180" sldId="282"/>
        </pc:sldMkLst>
      </pc:sldChg>
      <pc:sldChg chg="addSp modSp mod">
        <pc:chgData name="富田 琢巳" userId="305d46abd664f263" providerId="LiveId" clId="{EDC47663-E4F9-3C4C-9B37-B96B5DCAD134}" dt="2020-08-11T08:40:47.155" v="829" actId="27349"/>
        <pc:sldMkLst>
          <pc:docMk/>
          <pc:sldMk cId="1268881275" sldId="283"/>
        </pc:sldMkLst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5" creationId="{A5DA2F84-31FE-584D-86A4-124D42073251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7" creationId="{DCF7C59E-B422-9742-92F4-0701C4FB942F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8" creationId="{C44908EF-680A-F647-AA29-CE66082F9335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10" creationId="{A3926F33-4819-024A-BCA0-1B13833487C5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12" creationId="{533B5994-DDE0-A947-A0AA-E7F985920E70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14" creationId="{5CF83BE2-77CC-3049-A803-FB034D75F282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19" creationId="{3FFDB2F0-2DF4-1B42-8DFE-D70C6F3A4EDF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20" creationId="{6E0546B2-9B02-AB49-BA83-5BD26C3E029A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34" creationId="{A16C7C15-5BE2-F946-826F-6160F69FFC45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36" creationId="{68C4F0C8-FA37-294D-9CAD-71E962FC6087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37" creationId="{B1887C45-D453-B545-946D-3FF112A84F0E}"/>
          </ac:spMkLst>
        </pc:spChg>
        <pc:spChg chg="add mod">
          <ac:chgData name="富田 琢巳" userId="305d46abd664f263" providerId="LiveId" clId="{EDC47663-E4F9-3C4C-9B37-B96B5DCAD134}" dt="2020-08-11T08:30:34.341" v="703" actId="1076"/>
          <ac:spMkLst>
            <pc:docMk/>
            <pc:sldMk cId="1268881275" sldId="283"/>
            <ac:spMk id="51" creationId="{BE40FD23-4969-3041-9134-9A90EC96DC7B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54" creationId="{AB63E6CB-E32D-9740-937B-B1D8F58E6E2B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68" creationId="{1319D748-C721-AB40-866D-684B70AA6B23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69" creationId="{8DF52645-1B4C-7D4F-858A-AE2036EBC298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86" creationId="{F782C297-6B9B-7549-AC65-90015A2D7C3A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87" creationId="{20928B7C-D255-9E4D-B108-5A0DA837BEA3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122" creationId="{F8777943-7F38-B948-9BF5-4C9F49EDD58B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124" creationId="{38932A66-3075-2747-8962-B9BD2F3D98E3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125" creationId="{9FF8D666-0B4B-8147-AF93-F6B4240C1CDB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127" creationId="{478CF240-9BB2-2844-B1CA-668EED2F9F0A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129" creationId="{A3406D21-3CEC-A54C-88C9-2B04DAFFD473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130" creationId="{29267008-541E-0F4E-A0C8-4F4E051C92E7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137" creationId="{F2A632D7-1410-4D4A-AE42-E377380F9706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139" creationId="{D3016B41-74BF-6D45-91E5-3F2DC0F0159D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140" creationId="{5C848A21-0971-5744-AFE4-AE05A2DB0845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142" creationId="{5EE3CC85-D155-2E40-8AEF-C70ED7ABD156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147" creationId="{ED583D3C-5A0A-DA4A-9C73-5FE7700F23E0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148" creationId="{7E8BA4C1-B182-BB49-A404-88570FA07A18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151" creationId="{56C920BA-7E48-F94D-A24B-F815D3DA1469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155" creationId="{240FBDBE-9DB6-8149-804F-907373F476F8}"/>
          </ac:spMkLst>
        </pc:spChg>
        <pc:spChg chg="mod">
          <ac:chgData name="富田 琢巳" userId="305d46abd664f263" providerId="LiveId" clId="{EDC47663-E4F9-3C4C-9B37-B96B5DCAD134}" dt="2020-08-11T08:30:27.703" v="702" actId="1036"/>
          <ac:spMkLst>
            <pc:docMk/>
            <pc:sldMk cId="1268881275" sldId="283"/>
            <ac:spMk id="156" creationId="{C80E71B5-6E28-E347-95BB-4B249AE1AB2E}"/>
          </ac:spMkLst>
        </pc:spChg>
        <pc:picChg chg="mod">
          <ac:chgData name="富田 琢巳" userId="305d46abd664f263" providerId="LiveId" clId="{EDC47663-E4F9-3C4C-9B37-B96B5DCAD134}" dt="2020-08-11T08:30:27.703" v="702" actId="1036"/>
          <ac:picMkLst>
            <pc:docMk/>
            <pc:sldMk cId="1268881275" sldId="283"/>
            <ac:picMk id="6" creationId="{4B9561FB-7167-5945-B62F-132324A8005E}"/>
          </ac:picMkLst>
        </pc:picChg>
        <pc:picChg chg="mod">
          <ac:chgData name="富田 琢巳" userId="305d46abd664f263" providerId="LiveId" clId="{EDC47663-E4F9-3C4C-9B37-B96B5DCAD134}" dt="2020-08-11T08:30:27.703" v="702" actId="1036"/>
          <ac:picMkLst>
            <pc:docMk/>
            <pc:sldMk cId="1268881275" sldId="283"/>
            <ac:picMk id="9" creationId="{F4D60CAC-41E9-D945-89CF-4A55D309F159}"/>
          </ac:picMkLst>
        </pc:picChg>
        <pc:picChg chg="mod">
          <ac:chgData name="富田 琢巳" userId="305d46abd664f263" providerId="LiveId" clId="{EDC47663-E4F9-3C4C-9B37-B96B5DCAD134}" dt="2020-08-11T08:30:27.703" v="702" actId="1036"/>
          <ac:picMkLst>
            <pc:docMk/>
            <pc:sldMk cId="1268881275" sldId="283"/>
            <ac:picMk id="11" creationId="{D8D1B529-3466-9745-834E-D8B0716897E1}"/>
          </ac:picMkLst>
        </pc:picChg>
        <pc:picChg chg="mod">
          <ac:chgData name="富田 琢巳" userId="305d46abd664f263" providerId="LiveId" clId="{EDC47663-E4F9-3C4C-9B37-B96B5DCAD134}" dt="2020-08-11T08:30:27.703" v="702" actId="1036"/>
          <ac:picMkLst>
            <pc:docMk/>
            <pc:sldMk cId="1268881275" sldId="283"/>
            <ac:picMk id="13" creationId="{FE7C2287-54B9-3743-AF40-1EB2E0D03A73}"/>
          </ac:picMkLst>
        </pc:picChg>
        <pc:picChg chg="mod">
          <ac:chgData name="富田 琢巳" userId="305d46abd664f263" providerId="LiveId" clId="{EDC47663-E4F9-3C4C-9B37-B96B5DCAD134}" dt="2020-08-11T08:30:27.703" v="702" actId="1036"/>
          <ac:picMkLst>
            <pc:docMk/>
            <pc:sldMk cId="1268881275" sldId="283"/>
            <ac:picMk id="15" creationId="{C3AA2493-1930-B24D-B7C9-AC75B4B064B1}"/>
          </ac:picMkLst>
        </pc:picChg>
        <pc:picChg chg="mod">
          <ac:chgData name="富田 琢巳" userId="305d46abd664f263" providerId="LiveId" clId="{EDC47663-E4F9-3C4C-9B37-B96B5DCAD134}" dt="2020-08-11T08:30:27.703" v="702" actId="1036"/>
          <ac:picMkLst>
            <pc:docMk/>
            <pc:sldMk cId="1268881275" sldId="283"/>
            <ac:picMk id="16" creationId="{B8CD0EFA-C239-0A4E-A66F-D9AC70A67E32}"/>
          </ac:picMkLst>
        </pc:picChg>
        <pc:picChg chg="mod">
          <ac:chgData name="富田 琢巳" userId="305d46abd664f263" providerId="LiveId" clId="{EDC47663-E4F9-3C4C-9B37-B96B5DCAD134}" dt="2020-08-11T08:30:27.703" v="702" actId="1036"/>
          <ac:picMkLst>
            <pc:docMk/>
            <pc:sldMk cId="1268881275" sldId="283"/>
            <ac:picMk id="17" creationId="{2515C388-3C77-B34E-AA44-CB397CD88C1D}"/>
          </ac:picMkLst>
        </pc:picChg>
        <pc:picChg chg="mod">
          <ac:chgData name="富田 琢巳" userId="305d46abd664f263" providerId="LiveId" clId="{EDC47663-E4F9-3C4C-9B37-B96B5DCAD134}" dt="2020-08-11T08:30:27.703" v="702" actId="1036"/>
          <ac:picMkLst>
            <pc:docMk/>
            <pc:sldMk cId="1268881275" sldId="283"/>
            <ac:picMk id="31" creationId="{DADDD1D0-F85B-134D-BC99-962FACEE9527}"/>
          </ac:picMkLst>
        </pc:picChg>
        <pc:picChg chg="mod">
          <ac:chgData name="富田 琢巳" userId="305d46abd664f263" providerId="LiveId" clId="{EDC47663-E4F9-3C4C-9B37-B96B5DCAD134}" dt="2020-08-11T08:30:27.703" v="702" actId="1036"/>
          <ac:picMkLst>
            <pc:docMk/>
            <pc:sldMk cId="1268881275" sldId="283"/>
            <ac:picMk id="67" creationId="{8013E359-F41C-1C4F-A2A7-870DBDB1CC9B}"/>
          </ac:picMkLst>
        </pc:picChg>
        <pc:picChg chg="mod">
          <ac:chgData name="富田 琢巳" userId="305d46abd664f263" providerId="LiveId" clId="{EDC47663-E4F9-3C4C-9B37-B96B5DCAD134}" dt="2020-08-11T08:40:47.155" v="829" actId="27349"/>
          <ac:picMkLst>
            <pc:docMk/>
            <pc:sldMk cId="1268881275" sldId="283"/>
            <ac:picMk id="85" creationId="{D8619455-39F2-E54F-856E-CBD39607FC64}"/>
          </ac:picMkLst>
        </pc:picChg>
        <pc:picChg chg="mod">
          <ac:chgData name="富田 琢巳" userId="305d46abd664f263" providerId="LiveId" clId="{EDC47663-E4F9-3C4C-9B37-B96B5DCAD134}" dt="2020-08-11T08:30:27.703" v="702" actId="1036"/>
          <ac:picMkLst>
            <pc:docMk/>
            <pc:sldMk cId="1268881275" sldId="283"/>
            <ac:picMk id="119" creationId="{E14D638C-ED83-2348-8CDF-8C12967DFBB6}"/>
          </ac:picMkLst>
        </pc:picChg>
        <pc:picChg chg="mod">
          <ac:chgData name="富田 琢巳" userId="305d46abd664f263" providerId="LiveId" clId="{EDC47663-E4F9-3C4C-9B37-B96B5DCAD134}" dt="2020-08-11T08:30:27.703" v="702" actId="1036"/>
          <ac:picMkLst>
            <pc:docMk/>
            <pc:sldMk cId="1268881275" sldId="283"/>
            <ac:picMk id="120" creationId="{5805BB49-9D51-C742-9ADB-71CB8EE3D170}"/>
          </ac:picMkLst>
        </pc:picChg>
        <pc:picChg chg="mod">
          <ac:chgData name="富田 琢巳" userId="305d46abd664f263" providerId="LiveId" clId="{EDC47663-E4F9-3C4C-9B37-B96B5DCAD134}" dt="2020-08-11T08:30:27.703" v="702" actId="1036"/>
          <ac:picMkLst>
            <pc:docMk/>
            <pc:sldMk cId="1268881275" sldId="283"/>
            <ac:picMk id="128" creationId="{B8D959D1-9C16-C642-9970-2A841EFECB3A}"/>
          </ac:picMkLst>
        </pc:picChg>
        <pc:picChg chg="mod">
          <ac:chgData name="富田 琢巳" userId="305d46abd664f263" providerId="LiveId" clId="{EDC47663-E4F9-3C4C-9B37-B96B5DCAD134}" dt="2020-08-11T08:30:27.703" v="702" actId="1036"/>
          <ac:picMkLst>
            <pc:docMk/>
            <pc:sldMk cId="1268881275" sldId="283"/>
            <ac:picMk id="134" creationId="{86810144-EB1A-8E45-B0C4-C01BD379A908}"/>
          </ac:picMkLst>
        </pc:picChg>
        <pc:picChg chg="mod">
          <ac:chgData name="富田 琢巳" userId="305d46abd664f263" providerId="LiveId" clId="{EDC47663-E4F9-3C4C-9B37-B96B5DCAD134}" dt="2020-08-11T08:30:27.703" v="702" actId="1036"/>
          <ac:picMkLst>
            <pc:docMk/>
            <pc:sldMk cId="1268881275" sldId="283"/>
            <ac:picMk id="135" creationId="{F6373DF4-D945-C949-ACD0-EFFB0B3B42DD}"/>
          </ac:picMkLst>
        </pc:picChg>
        <pc:picChg chg="mod">
          <ac:chgData name="富田 琢巳" userId="305d46abd664f263" providerId="LiveId" clId="{EDC47663-E4F9-3C4C-9B37-B96B5DCAD134}" dt="2020-08-11T08:30:27.703" v="702" actId="1036"/>
          <ac:picMkLst>
            <pc:docMk/>
            <pc:sldMk cId="1268881275" sldId="283"/>
            <ac:picMk id="146" creationId="{1EDF06CE-FC12-0F4D-A832-6028D296CED0}"/>
          </ac:picMkLst>
        </pc:picChg>
        <pc:picChg chg="mod">
          <ac:chgData name="富田 琢巳" userId="305d46abd664f263" providerId="LiveId" clId="{EDC47663-E4F9-3C4C-9B37-B96B5DCAD134}" dt="2020-08-11T08:30:27.703" v="702" actId="1036"/>
          <ac:picMkLst>
            <pc:docMk/>
            <pc:sldMk cId="1268881275" sldId="283"/>
            <ac:picMk id="152" creationId="{E2F30FEC-FFD3-7F4E-820D-61310E2E45A9}"/>
          </ac:picMkLst>
        </pc:picChg>
      </pc:sldChg>
      <pc:sldChg chg="addSp delSp modSp mod ord">
        <pc:chgData name="富田 琢巳" userId="305d46abd664f263" providerId="LiveId" clId="{EDC47663-E4F9-3C4C-9B37-B96B5DCAD134}" dt="2020-08-15T01:11:42.103" v="2243" actId="571"/>
        <pc:sldMkLst>
          <pc:docMk/>
          <pc:sldMk cId="944491215" sldId="284"/>
        </pc:sldMkLst>
        <pc:spChg chg="add mod">
          <ac:chgData name="富田 琢巳" userId="305d46abd664f263" providerId="LiveId" clId="{EDC47663-E4F9-3C4C-9B37-B96B5DCAD134}" dt="2020-08-15T01:11:23.119" v="2238" actId="1076"/>
          <ac:spMkLst>
            <pc:docMk/>
            <pc:sldMk cId="944491215" sldId="284"/>
            <ac:spMk id="2" creationId="{FEA9ED57-F475-4C42-87B1-5B789BAAD6D0}"/>
          </ac:spMkLst>
        </pc:spChg>
        <pc:spChg chg="add mod">
          <ac:chgData name="富田 琢巳" userId="305d46abd664f263" providerId="LiveId" clId="{EDC47663-E4F9-3C4C-9B37-B96B5DCAD134}" dt="2020-08-15T01:11:23.119" v="2238" actId="1076"/>
          <ac:spMkLst>
            <pc:docMk/>
            <pc:sldMk cId="944491215" sldId="284"/>
            <ac:spMk id="4" creationId="{D4B40CD4-23B7-F24B-B785-C036277A4B8B}"/>
          </ac:spMkLst>
        </pc:spChg>
        <pc:spChg chg="add del mod">
          <ac:chgData name="富田 琢巳" userId="305d46abd664f263" providerId="LiveId" clId="{EDC47663-E4F9-3C4C-9B37-B96B5DCAD134}" dt="2020-08-15T01:08:35.893" v="2132" actId="478"/>
          <ac:spMkLst>
            <pc:docMk/>
            <pc:sldMk cId="944491215" sldId="284"/>
            <ac:spMk id="12" creationId="{88440157-FBEC-B04E-8844-3ACF79EE49EB}"/>
          </ac:spMkLst>
        </pc:spChg>
        <pc:spChg chg="add del mod">
          <ac:chgData name="富田 琢巳" userId="305d46abd664f263" providerId="LiveId" clId="{EDC47663-E4F9-3C4C-9B37-B96B5DCAD134}" dt="2020-08-15T01:08:35.893" v="2132" actId="478"/>
          <ac:spMkLst>
            <pc:docMk/>
            <pc:sldMk cId="944491215" sldId="284"/>
            <ac:spMk id="13" creationId="{51981168-3CA8-4F43-A6B8-E59D2B6CDB61}"/>
          </ac:spMkLst>
        </pc:spChg>
        <pc:spChg chg="add mod">
          <ac:chgData name="富田 琢巳" userId="305d46abd664f263" providerId="LiveId" clId="{EDC47663-E4F9-3C4C-9B37-B96B5DCAD134}" dt="2020-08-15T01:11:23.119" v="2238" actId="1076"/>
          <ac:spMkLst>
            <pc:docMk/>
            <pc:sldMk cId="944491215" sldId="284"/>
            <ac:spMk id="14" creationId="{F79630C0-E3A7-484C-B306-AFEC403F5562}"/>
          </ac:spMkLst>
        </pc:spChg>
        <pc:spChg chg="add del mod">
          <ac:chgData name="富田 琢巳" userId="305d46abd664f263" providerId="LiveId" clId="{EDC47663-E4F9-3C4C-9B37-B96B5DCAD134}" dt="2020-08-15T01:08:45.179" v="2133" actId="478"/>
          <ac:spMkLst>
            <pc:docMk/>
            <pc:sldMk cId="944491215" sldId="284"/>
            <ac:spMk id="16" creationId="{F003D413-B485-B94A-825D-2C05AFCEFDC9}"/>
          </ac:spMkLst>
        </pc:spChg>
        <pc:spChg chg="add del mod">
          <ac:chgData name="富田 琢巳" userId="305d46abd664f263" providerId="LiveId" clId="{EDC47663-E4F9-3C4C-9B37-B96B5DCAD134}" dt="2020-08-15T01:08:14.932" v="2131" actId="478"/>
          <ac:spMkLst>
            <pc:docMk/>
            <pc:sldMk cId="944491215" sldId="284"/>
            <ac:spMk id="17" creationId="{DE2C8DF2-C696-0A48-A572-9AE2E14E3593}"/>
          </ac:spMkLst>
        </pc:spChg>
        <pc:spChg chg="add mod">
          <ac:chgData name="富田 琢巳" userId="305d46abd664f263" providerId="LiveId" clId="{EDC47663-E4F9-3C4C-9B37-B96B5DCAD134}" dt="2020-08-15T01:11:23.119" v="2238" actId="1076"/>
          <ac:spMkLst>
            <pc:docMk/>
            <pc:sldMk cId="944491215" sldId="284"/>
            <ac:spMk id="19" creationId="{0EE94178-9CAE-3F4D-9650-FD9AB55AFAF9}"/>
          </ac:spMkLst>
        </pc:spChg>
        <pc:spChg chg="add del mod">
          <ac:chgData name="富田 琢巳" userId="305d46abd664f263" providerId="LiveId" clId="{EDC47663-E4F9-3C4C-9B37-B96B5DCAD134}" dt="2020-08-15T01:08:35.893" v="2132" actId="478"/>
          <ac:spMkLst>
            <pc:docMk/>
            <pc:sldMk cId="944491215" sldId="284"/>
            <ac:spMk id="23" creationId="{163A9BA3-5915-CE4F-80C7-16FDEFE9376A}"/>
          </ac:spMkLst>
        </pc:spChg>
        <pc:spChg chg="add del mod">
          <ac:chgData name="富田 琢巳" userId="305d46abd664f263" providerId="LiveId" clId="{EDC47663-E4F9-3C4C-9B37-B96B5DCAD134}" dt="2020-08-15T01:08:35.893" v="2132" actId="478"/>
          <ac:spMkLst>
            <pc:docMk/>
            <pc:sldMk cId="944491215" sldId="284"/>
            <ac:spMk id="24" creationId="{60EB257C-E52D-7840-A659-3187A37C671F}"/>
          </ac:spMkLst>
        </pc:spChg>
        <pc:spChg chg="add del mod">
          <ac:chgData name="富田 琢巳" userId="305d46abd664f263" providerId="LiveId" clId="{EDC47663-E4F9-3C4C-9B37-B96B5DCAD134}" dt="2020-08-11T07:49:52.744" v="424" actId="478"/>
          <ac:spMkLst>
            <pc:docMk/>
            <pc:sldMk cId="944491215" sldId="284"/>
            <ac:spMk id="25" creationId="{A2176416-2871-CF49-ADDA-B95AECCB0862}"/>
          </ac:spMkLst>
        </pc:spChg>
        <pc:spChg chg="add del mod">
          <ac:chgData name="富田 琢巳" userId="305d46abd664f263" providerId="LiveId" clId="{EDC47663-E4F9-3C4C-9B37-B96B5DCAD134}" dt="2020-08-15T01:08:14.932" v="2131" actId="478"/>
          <ac:spMkLst>
            <pc:docMk/>
            <pc:sldMk cId="944491215" sldId="284"/>
            <ac:spMk id="26" creationId="{9BB9428C-88BF-7543-AEE8-D8F9330059EA}"/>
          </ac:spMkLst>
        </pc:spChg>
        <pc:spChg chg="add mod">
          <ac:chgData name="富田 琢巳" userId="305d46abd664f263" providerId="LiveId" clId="{EDC47663-E4F9-3C4C-9B37-B96B5DCAD134}" dt="2020-08-15T01:11:23.119" v="2238" actId="1076"/>
          <ac:spMkLst>
            <pc:docMk/>
            <pc:sldMk cId="944491215" sldId="284"/>
            <ac:spMk id="27" creationId="{0C41209E-971C-F94E-8EE6-575FD06D6C91}"/>
          </ac:spMkLst>
        </pc:spChg>
        <pc:spChg chg="add del mod">
          <ac:chgData name="富田 琢巳" userId="305d46abd664f263" providerId="LiveId" clId="{EDC47663-E4F9-3C4C-9B37-B96B5DCAD134}" dt="2020-08-15T01:08:35.893" v="2132" actId="478"/>
          <ac:spMkLst>
            <pc:docMk/>
            <pc:sldMk cId="944491215" sldId="284"/>
            <ac:spMk id="30" creationId="{7C1E8E2A-2051-0947-8018-DDB35F261E82}"/>
          </ac:spMkLst>
        </pc:spChg>
        <pc:spChg chg="add mod">
          <ac:chgData name="富田 琢巳" userId="305d46abd664f263" providerId="LiveId" clId="{EDC47663-E4F9-3C4C-9B37-B96B5DCAD134}" dt="2020-08-15T01:11:23.119" v="2238" actId="1076"/>
          <ac:spMkLst>
            <pc:docMk/>
            <pc:sldMk cId="944491215" sldId="284"/>
            <ac:spMk id="31" creationId="{9FE7D0BC-F449-4241-AFE5-E4ED95364E3A}"/>
          </ac:spMkLst>
        </pc:spChg>
        <pc:spChg chg="add del mod">
          <ac:chgData name="富田 琢巳" userId="305d46abd664f263" providerId="LiveId" clId="{EDC47663-E4F9-3C4C-9B37-B96B5DCAD134}" dt="2020-08-15T01:08:35.893" v="2132" actId="478"/>
          <ac:spMkLst>
            <pc:docMk/>
            <pc:sldMk cId="944491215" sldId="284"/>
            <ac:spMk id="33" creationId="{05233AAF-6031-204E-B35C-3D39F72A2CC5}"/>
          </ac:spMkLst>
        </pc:spChg>
        <pc:spChg chg="add del mod">
          <ac:chgData name="富田 琢巳" userId="305d46abd664f263" providerId="LiveId" clId="{EDC47663-E4F9-3C4C-9B37-B96B5DCAD134}" dt="2020-08-15T01:08:14.932" v="2131" actId="478"/>
          <ac:spMkLst>
            <pc:docMk/>
            <pc:sldMk cId="944491215" sldId="284"/>
            <ac:spMk id="34" creationId="{9111166B-728E-C24A-A2F7-6D0E7D1464D2}"/>
          </ac:spMkLst>
        </pc:spChg>
        <pc:spChg chg="add mod">
          <ac:chgData name="富田 琢巳" userId="305d46abd664f263" providerId="LiveId" clId="{EDC47663-E4F9-3C4C-9B37-B96B5DCAD134}" dt="2020-08-15T01:11:23.119" v="2238" actId="1076"/>
          <ac:spMkLst>
            <pc:docMk/>
            <pc:sldMk cId="944491215" sldId="284"/>
            <ac:spMk id="35" creationId="{7F60FBA5-F62F-1141-84BB-D3AD665A2B57}"/>
          </ac:spMkLst>
        </pc:spChg>
        <pc:spChg chg="add mod">
          <ac:chgData name="富田 琢巳" userId="305d46abd664f263" providerId="LiveId" clId="{EDC47663-E4F9-3C4C-9B37-B96B5DCAD134}" dt="2020-08-15T01:11:23.119" v="2238" actId="1076"/>
          <ac:spMkLst>
            <pc:docMk/>
            <pc:sldMk cId="944491215" sldId="284"/>
            <ac:spMk id="36" creationId="{1563E21B-564A-A14D-9595-2EFA95C7A265}"/>
          </ac:spMkLst>
        </pc:spChg>
        <pc:spChg chg="add mod">
          <ac:chgData name="富田 琢巳" userId="305d46abd664f263" providerId="LiveId" clId="{EDC47663-E4F9-3C4C-9B37-B96B5DCAD134}" dt="2020-08-15T01:11:23.119" v="2238" actId="1076"/>
          <ac:spMkLst>
            <pc:docMk/>
            <pc:sldMk cId="944491215" sldId="284"/>
            <ac:spMk id="38" creationId="{09AE3777-472F-6D4E-B583-90E35D361318}"/>
          </ac:spMkLst>
        </pc:spChg>
        <pc:spChg chg="add del mod">
          <ac:chgData name="富田 琢巳" userId="305d46abd664f263" providerId="LiveId" clId="{EDC47663-E4F9-3C4C-9B37-B96B5DCAD134}" dt="2020-08-15T01:04:38.852" v="2004" actId="478"/>
          <ac:spMkLst>
            <pc:docMk/>
            <pc:sldMk cId="944491215" sldId="284"/>
            <ac:spMk id="39" creationId="{C7893ED8-6D49-1B42-8A26-081A2D7AFC59}"/>
          </ac:spMkLst>
        </pc:spChg>
        <pc:spChg chg="add mod">
          <ac:chgData name="富田 琢巳" userId="305d46abd664f263" providerId="LiveId" clId="{EDC47663-E4F9-3C4C-9B37-B96B5DCAD134}" dt="2020-08-11T07:53:59.741" v="506" actId="2711"/>
          <ac:spMkLst>
            <pc:docMk/>
            <pc:sldMk cId="944491215" sldId="284"/>
            <ac:spMk id="40" creationId="{BBD594E6-2625-1B49-8C8B-82E8AA5D6E72}"/>
          </ac:spMkLst>
        </pc:spChg>
        <pc:spChg chg="add mod">
          <ac:chgData name="富田 琢巳" userId="305d46abd664f263" providerId="LiveId" clId="{EDC47663-E4F9-3C4C-9B37-B96B5DCAD134}" dt="2020-08-15T01:05:00.310" v="2007" actId="571"/>
          <ac:spMkLst>
            <pc:docMk/>
            <pc:sldMk cId="944491215" sldId="284"/>
            <ac:spMk id="42" creationId="{5107D7D6-E2E8-6B43-A573-FC53FAF3FD35}"/>
          </ac:spMkLst>
        </pc:spChg>
        <pc:spChg chg="add mod">
          <ac:chgData name="富田 琢巳" userId="305d46abd664f263" providerId="LiveId" clId="{EDC47663-E4F9-3C4C-9B37-B96B5DCAD134}" dt="2020-08-15T01:05:00.310" v="2007" actId="571"/>
          <ac:spMkLst>
            <pc:docMk/>
            <pc:sldMk cId="944491215" sldId="284"/>
            <ac:spMk id="45" creationId="{DA162AF9-2007-F347-BAF8-8B3B58264206}"/>
          </ac:spMkLst>
        </pc:spChg>
        <pc:spChg chg="add mod">
          <ac:chgData name="富田 琢巳" userId="305d46abd664f263" providerId="LiveId" clId="{EDC47663-E4F9-3C4C-9B37-B96B5DCAD134}" dt="2020-08-15T01:05:00.310" v="2007" actId="571"/>
          <ac:spMkLst>
            <pc:docMk/>
            <pc:sldMk cId="944491215" sldId="284"/>
            <ac:spMk id="46" creationId="{CC6F4FF8-DC6E-C74F-BA47-EFF48432F1A4}"/>
          </ac:spMkLst>
        </pc:spChg>
        <pc:spChg chg="add mod">
          <ac:chgData name="富田 琢巳" userId="305d46abd664f263" providerId="LiveId" clId="{EDC47663-E4F9-3C4C-9B37-B96B5DCAD134}" dt="2020-08-15T01:05:00.310" v="2007" actId="571"/>
          <ac:spMkLst>
            <pc:docMk/>
            <pc:sldMk cId="944491215" sldId="284"/>
            <ac:spMk id="47" creationId="{C9E3F3DA-4502-AF48-BE96-14CE7B433D3B}"/>
          </ac:spMkLst>
        </pc:spChg>
        <pc:spChg chg="add mod">
          <ac:chgData name="富田 琢巳" userId="305d46abd664f263" providerId="LiveId" clId="{EDC47663-E4F9-3C4C-9B37-B96B5DCAD134}" dt="2020-08-15T01:05:00.310" v="2007" actId="571"/>
          <ac:spMkLst>
            <pc:docMk/>
            <pc:sldMk cId="944491215" sldId="284"/>
            <ac:spMk id="48" creationId="{D2A1A765-873B-544D-B8D6-F368939B6988}"/>
          </ac:spMkLst>
        </pc:spChg>
        <pc:spChg chg="add mod">
          <ac:chgData name="富田 琢巳" userId="305d46abd664f263" providerId="LiveId" clId="{EDC47663-E4F9-3C4C-9B37-B96B5DCAD134}" dt="2020-08-15T01:05:00.310" v="2007" actId="571"/>
          <ac:spMkLst>
            <pc:docMk/>
            <pc:sldMk cId="944491215" sldId="284"/>
            <ac:spMk id="50" creationId="{2CC56E36-EF2D-634D-92B2-E851F269ED65}"/>
          </ac:spMkLst>
        </pc:spChg>
        <pc:spChg chg="add mod">
          <ac:chgData name="富田 琢巳" userId="305d46abd664f263" providerId="LiveId" clId="{EDC47663-E4F9-3C4C-9B37-B96B5DCAD134}" dt="2020-08-15T01:11:23.119" v="2238" actId="1076"/>
          <ac:spMkLst>
            <pc:docMk/>
            <pc:sldMk cId="944491215" sldId="284"/>
            <ac:spMk id="51" creationId="{0B6C239F-BA13-D34B-8790-10CA4992F90B}"/>
          </ac:spMkLst>
        </pc:spChg>
        <pc:spChg chg="add mod">
          <ac:chgData name="富田 琢巳" userId="305d46abd664f263" providerId="LiveId" clId="{EDC47663-E4F9-3C4C-9B37-B96B5DCAD134}" dt="2020-08-15T01:11:23.119" v="2238" actId="1076"/>
          <ac:spMkLst>
            <pc:docMk/>
            <pc:sldMk cId="944491215" sldId="284"/>
            <ac:spMk id="52" creationId="{7ECF31B5-2057-6043-B9E2-12AD19EAA459}"/>
          </ac:spMkLst>
        </pc:spChg>
        <pc:picChg chg="add mod">
          <ac:chgData name="富田 琢巳" userId="305d46abd664f263" providerId="LiveId" clId="{EDC47663-E4F9-3C4C-9B37-B96B5DCAD134}" dt="2020-08-15T01:11:23.119" v="2238" actId="1076"/>
          <ac:picMkLst>
            <pc:docMk/>
            <pc:sldMk cId="944491215" sldId="284"/>
            <ac:picMk id="3" creationId="{53A03CB7-BF4C-9843-B23B-69A49243FCE6}"/>
          </ac:picMkLst>
        </pc:picChg>
        <pc:picChg chg="add mod">
          <ac:chgData name="富田 琢巳" userId="305d46abd664f263" providerId="LiveId" clId="{EDC47663-E4F9-3C4C-9B37-B96B5DCAD134}" dt="2020-08-15T01:11:23.119" v="2238" actId="1076"/>
          <ac:picMkLst>
            <pc:docMk/>
            <pc:sldMk cId="944491215" sldId="284"/>
            <ac:picMk id="5" creationId="{D91207E4-BFD6-3846-999C-B174BC1D2635}"/>
          </ac:picMkLst>
        </pc:picChg>
        <pc:picChg chg="add mod">
          <ac:chgData name="富田 琢巳" userId="305d46abd664f263" providerId="LiveId" clId="{EDC47663-E4F9-3C4C-9B37-B96B5DCAD134}" dt="2020-08-15T01:11:23.119" v="2238" actId="1076"/>
          <ac:picMkLst>
            <pc:docMk/>
            <pc:sldMk cId="944491215" sldId="284"/>
            <ac:picMk id="18" creationId="{8B6D8F56-4EFF-B346-926E-1CAB1B8CAE6F}"/>
          </ac:picMkLst>
        </pc:picChg>
        <pc:picChg chg="add mod">
          <ac:chgData name="富田 琢巳" userId="305d46abd664f263" providerId="LiveId" clId="{EDC47663-E4F9-3C4C-9B37-B96B5DCAD134}" dt="2020-08-15T01:11:23.119" v="2238" actId="1076"/>
          <ac:picMkLst>
            <pc:docMk/>
            <pc:sldMk cId="944491215" sldId="284"/>
            <ac:picMk id="20" creationId="{C9AF7416-9427-244E-8506-650BFFCF609D}"/>
          </ac:picMkLst>
        </pc:picChg>
        <pc:picChg chg="add mod">
          <ac:chgData name="富田 琢巳" userId="305d46abd664f263" providerId="LiveId" clId="{EDC47663-E4F9-3C4C-9B37-B96B5DCAD134}" dt="2020-08-15T01:11:23.119" v="2238" actId="1076"/>
          <ac:picMkLst>
            <pc:docMk/>
            <pc:sldMk cId="944491215" sldId="284"/>
            <ac:picMk id="25" creationId="{68C3E94A-EEA2-034B-83AA-79692756E8F3}"/>
          </ac:picMkLst>
        </pc:picChg>
        <pc:picChg chg="add mod">
          <ac:chgData name="富田 琢巳" userId="305d46abd664f263" providerId="LiveId" clId="{EDC47663-E4F9-3C4C-9B37-B96B5DCAD134}" dt="2020-08-15T01:11:23.119" v="2238" actId="1076"/>
          <ac:picMkLst>
            <pc:docMk/>
            <pc:sldMk cId="944491215" sldId="284"/>
            <ac:picMk id="28" creationId="{71D61ACE-9246-9D45-B4F3-5741D9B35D46}"/>
          </ac:picMkLst>
        </pc:picChg>
        <pc:picChg chg="add mod">
          <ac:chgData name="富田 琢巳" userId="305d46abd664f263" providerId="LiveId" clId="{EDC47663-E4F9-3C4C-9B37-B96B5DCAD134}" dt="2020-08-15T01:05:00.310" v="2007" actId="571"/>
          <ac:picMkLst>
            <pc:docMk/>
            <pc:sldMk cId="944491215" sldId="284"/>
            <ac:picMk id="41" creationId="{B49C3320-E62C-194B-821F-10DEBDFCEEC9}"/>
          </ac:picMkLst>
        </pc:picChg>
        <pc:picChg chg="add mod">
          <ac:chgData name="富田 琢巳" userId="305d46abd664f263" providerId="LiveId" clId="{EDC47663-E4F9-3C4C-9B37-B96B5DCAD134}" dt="2020-08-15T01:05:00.310" v="2007" actId="571"/>
          <ac:picMkLst>
            <pc:docMk/>
            <pc:sldMk cId="944491215" sldId="284"/>
            <ac:picMk id="43" creationId="{209EAC27-72F8-4D4B-A6C3-71FDFBDA7904}"/>
          </ac:picMkLst>
        </pc:picChg>
        <pc:cxnChg chg="add mod">
          <ac:chgData name="富田 琢巳" userId="305d46abd664f263" providerId="LiveId" clId="{EDC47663-E4F9-3C4C-9B37-B96B5DCAD134}" dt="2020-08-15T01:11:23.119" v="2238" actId="1076"/>
          <ac:cxnSpMkLst>
            <pc:docMk/>
            <pc:sldMk cId="944491215" sldId="284"/>
            <ac:cxnSpMk id="7" creationId="{E9FCCD1B-D987-0F4D-938E-FB42E2189B4A}"/>
          </ac:cxnSpMkLst>
        </pc:cxnChg>
        <pc:cxnChg chg="add mod">
          <ac:chgData name="富田 琢巳" userId="305d46abd664f263" providerId="LiveId" clId="{EDC47663-E4F9-3C4C-9B37-B96B5DCAD134}" dt="2020-08-15T01:11:36.178" v="2241" actId="14100"/>
          <ac:cxnSpMkLst>
            <pc:docMk/>
            <pc:sldMk cId="944491215" sldId="284"/>
            <ac:cxnSpMk id="8" creationId="{77F92901-69FE-CB4B-9E59-C66BF95CB75B}"/>
          </ac:cxnSpMkLst>
        </pc:cxnChg>
        <pc:cxnChg chg="add mod">
          <ac:chgData name="富田 琢巳" userId="305d46abd664f263" providerId="LiveId" clId="{EDC47663-E4F9-3C4C-9B37-B96B5DCAD134}" dt="2020-08-15T01:11:23.119" v="2238" actId="1076"/>
          <ac:cxnSpMkLst>
            <pc:docMk/>
            <pc:sldMk cId="944491215" sldId="284"/>
            <ac:cxnSpMk id="9" creationId="{33E23E78-BD42-C84D-881D-A8F83ED58AE6}"/>
          </ac:cxnSpMkLst>
        </pc:cxnChg>
        <pc:cxnChg chg="add mod">
          <ac:chgData name="富田 琢巳" userId="305d46abd664f263" providerId="LiveId" clId="{EDC47663-E4F9-3C4C-9B37-B96B5DCAD134}" dt="2020-08-15T01:11:23.119" v="2238" actId="1076"/>
          <ac:cxnSpMkLst>
            <pc:docMk/>
            <pc:sldMk cId="944491215" sldId="284"/>
            <ac:cxnSpMk id="21" creationId="{991461E9-914F-FC47-9E1F-6756859BD3B5}"/>
          </ac:cxnSpMkLst>
        </pc:cxnChg>
        <pc:cxnChg chg="add del mod">
          <ac:chgData name="富田 琢巳" userId="305d46abd664f263" providerId="LiveId" clId="{EDC47663-E4F9-3C4C-9B37-B96B5DCAD134}" dt="2020-08-11T07:49:58.529" v="426" actId="478"/>
          <ac:cxnSpMkLst>
            <pc:docMk/>
            <pc:sldMk cId="944491215" sldId="284"/>
            <ac:cxnSpMk id="22" creationId="{A391DF26-8034-A341-A414-642A624E428D}"/>
          </ac:cxnSpMkLst>
        </pc:cxnChg>
        <pc:cxnChg chg="add mod">
          <ac:chgData name="富田 琢巳" userId="305d46abd664f263" providerId="LiveId" clId="{EDC47663-E4F9-3C4C-9B37-B96B5DCAD134}" dt="2020-08-15T01:11:23.119" v="2238" actId="1076"/>
          <ac:cxnSpMkLst>
            <pc:docMk/>
            <pc:sldMk cId="944491215" sldId="284"/>
            <ac:cxnSpMk id="29" creationId="{16D85849-00C7-B243-BE0E-3E7833DE2857}"/>
          </ac:cxnSpMkLst>
        </pc:cxnChg>
        <pc:cxnChg chg="add mod">
          <ac:chgData name="富田 琢巳" userId="305d46abd664f263" providerId="LiveId" clId="{EDC47663-E4F9-3C4C-9B37-B96B5DCAD134}" dt="2020-08-15T01:11:23.119" v="2238" actId="1076"/>
          <ac:cxnSpMkLst>
            <pc:docMk/>
            <pc:sldMk cId="944491215" sldId="284"/>
            <ac:cxnSpMk id="32" creationId="{079753C3-9263-D94F-A6BE-8E87EC502D02}"/>
          </ac:cxnSpMkLst>
        </pc:cxnChg>
        <pc:cxnChg chg="add mod">
          <ac:chgData name="富田 琢巳" userId="305d46abd664f263" providerId="LiveId" clId="{EDC47663-E4F9-3C4C-9B37-B96B5DCAD134}" dt="2020-08-15T01:11:23.119" v="2238" actId="1076"/>
          <ac:cxnSpMkLst>
            <pc:docMk/>
            <pc:sldMk cId="944491215" sldId="284"/>
            <ac:cxnSpMk id="37" creationId="{0E063814-9F63-FA41-8B61-5088AE334D3D}"/>
          </ac:cxnSpMkLst>
        </pc:cxnChg>
        <pc:cxnChg chg="add mod">
          <ac:chgData name="富田 琢巳" userId="305d46abd664f263" providerId="LiveId" clId="{EDC47663-E4F9-3C4C-9B37-B96B5DCAD134}" dt="2020-08-15T01:05:00.310" v="2007" actId="571"/>
          <ac:cxnSpMkLst>
            <pc:docMk/>
            <pc:sldMk cId="944491215" sldId="284"/>
            <ac:cxnSpMk id="44" creationId="{C2359347-92E0-1F4D-B0C8-67C18F74CEA6}"/>
          </ac:cxnSpMkLst>
        </pc:cxnChg>
        <pc:cxnChg chg="add mod">
          <ac:chgData name="富田 琢巳" userId="305d46abd664f263" providerId="LiveId" clId="{EDC47663-E4F9-3C4C-9B37-B96B5DCAD134}" dt="2020-08-15T01:05:00.310" v="2007" actId="571"/>
          <ac:cxnSpMkLst>
            <pc:docMk/>
            <pc:sldMk cId="944491215" sldId="284"/>
            <ac:cxnSpMk id="49" creationId="{BFFB560A-72AE-3642-9773-DFEDD750AE48}"/>
          </ac:cxnSpMkLst>
        </pc:cxnChg>
        <pc:cxnChg chg="add del mod">
          <ac:chgData name="富田 琢巳" userId="305d46abd664f263" providerId="LiveId" clId="{EDC47663-E4F9-3C4C-9B37-B96B5DCAD134}" dt="2020-08-15T01:11:38.058" v="2242" actId="478"/>
          <ac:cxnSpMkLst>
            <pc:docMk/>
            <pc:sldMk cId="944491215" sldId="284"/>
            <ac:cxnSpMk id="53" creationId="{B02D4D69-92A4-5444-890B-F8C44320D775}"/>
          </ac:cxnSpMkLst>
        </pc:cxnChg>
        <pc:cxnChg chg="add mod">
          <ac:chgData name="富田 琢巳" userId="305d46abd664f263" providerId="LiveId" clId="{EDC47663-E4F9-3C4C-9B37-B96B5DCAD134}" dt="2020-08-15T01:11:42.103" v="2243" actId="571"/>
          <ac:cxnSpMkLst>
            <pc:docMk/>
            <pc:sldMk cId="944491215" sldId="284"/>
            <ac:cxnSpMk id="57" creationId="{CCB2DC7E-3EF2-9849-97EA-7A0E4337FF7F}"/>
          </ac:cxnSpMkLst>
        </pc:cxnChg>
      </pc:sldChg>
      <pc:sldChg chg="addSp delSp modSp add mod ord">
        <pc:chgData name="富田 琢巳" userId="305d46abd664f263" providerId="LiveId" clId="{EDC47663-E4F9-3C4C-9B37-B96B5DCAD134}" dt="2020-08-15T01:32:13.233" v="2347" actId="1076"/>
        <pc:sldMkLst>
          <pc:docMk/>
          <pc:sldMk cId="3078290074" sldId="285"/>
        </pc:sldMkLst>
        <pc:spChg chg="add mod">
          <ac:chgData name="富田 琢巳" userId="305d46abd664f263" providerId="LiveId" clId="{EDC47663-E4F9-3C4C-9B37-B96B5DCAD134}" dt="2020-08-15T01:30:31.457" v="2326" actId="1035"/>
          <ac:spMkLst>
            <pc:docMk/>
            <pc:sldMk cId="3078290074" sldId="285"/>
            <ac:spMk id="2" creationId="{2D0C4194-FA9B-F54D-B3B9-587E3775B51C}"/>
          </ac:spMkLst>
        </pc:spChg>
        <pc:spChg chg="del">
          <ac:chgData name="富田 琢巳" userId="305d46abd664f263" providerId="LiveId" clId="{EDC47663-E4F9-3C4C-9B37-B96B5DCAD134}" dt="2020-08-10T08:02:50.455" v="2" actId="478"/>
          <ac:spMkLst>
            <pc:docMk/>
            <pc:sldMk cId="3078290074" sldId="285"/>
            <ac:spMk id="2" creationId="{8E1E9078-5B78-E644-B79A-2E8055358DC7}"/>
          </ac:spMkLst>
        </pc:spChg>
        <pc:spChg chg="del">
          <ac:chgData name="富田 琢巳" userId="305d46abd664f263" providerId="LiveId" clId="{EDC47663-E4F9-3C4C-9B37-B96B5DCAD134}" dt="2020-08-10T08:02:49.687" v="1" actId="478"/>
          <ac:spMkLst>
            <pc:docMk/>
            <pc:sldMk cId="3078290074" sldId="285"/>
            <ac:spMk id="3" creationId="{0B747BB6-19F2-6A44-8858-29976717F586}"/>
          </ac:spMkLst>
        </pc:spChg>
        <pc:spChg chg="add mod">
          <ac:chgData name="富田 琢巳" userId="305d46abd664f263" providerId="LiveId" clId="{EDC47663-E4F9-3C4C-9B37-B96B5DCAD134}" dt="2020-08-15T01:31:54.137" v="2342" actId="14100"/>
          <ac:spMkLst>
            <pc:docMk/>
            <pc:sldMk cId="3078290074" sldId="285"/>
            <ac:spMk id="3" creationId="{58164026-8155-A54D-B9E1-34EED707CE23}"/>
          </ac:spMkLst>
        </pc:spChg>
        <pc:spChg chg="add mod">
          <ac:chgData name="富田 琢巳" userId="305d46abd664f263" providerId="LiveId" clId="{EDC47663-E4F9-3C4C-9B37-B96B5DCAD134}" dt="2020-08-15T01:31:24.048" v="2339" actId="1036"/>
          <ac:spMkLst>
            <pc:docMk/>
            <pc:sldMk cId="3078290074" sldId="285"/>
            <ac:spMk id="4" creationId="{2AEBE7EB-F465-384C-BA9C-A3C112DAC53C}"/>
          </ac:spMkLst>
        </pc:spChg>
        <pc:spChg chg="add mod">
          <ac:chgData name="富田 琢巳" userId="305d46abd664f263" providerId="LiveId" clId="{EDC47663-E4F9-3C4C-9B37-B96B5DCAD134}" dt="2020-08-15T01:31:24.048" v="2339" actId="1036"/>
          <ac:spMkLst>
            <pc:docMk/>
            <pc:sldMk cId="3078290074" sldId="285"/>
            <ac:spMk id="5" creationId="{5A18F1B4-85F8-BF45-942E-E283416C949E}"/>
          </ac:spMkLst>
        </pc:spChg>
        <pc:spChg chg="add mod">
          <ac:chgData name="富田 琢巳" userId="305d46abd664f263" providerId="LiveId" clId="{EDC47663-E4F9-3C4C-9B37-B96B5DCAD134}" dt="2020-08-12T02:45:40.972" v="2003" actId="1076"/>
          <ac:spMkLst>
            <pc:docMk/>
            <pc:sldMk cId="3078290074" sldId="285"/>
            <ac:spMk id="6" creationId="{EC3137F2-F1F6-AA4F-9F96-10829538B8A5}"/>
          </ac:spMkLst>
        </pc:spChg>
        <pc:spChg chg="add mod">
          <ac:chgData name="富田 琢巳" userId="305d46abd664f263" providerId="LiveId" clId="{EDC47663-E4F9-3C4C-9B37-B96B5DCAD134}" dt="2020-08-12T02:45:40.972" v="2003" actId="1076"/>
          <ac:spMkLst>
            <pc:docMk/>
            <pc:sldMk cId="3078290074" sldId="285"/>
            <ac:spMk id="7" creationId="{9DFF3364-5327-BF45-AF5F-598568DDD85F}"/>
          </ac:spMkLst>
        </pc:spChg>
        <pc:spChg chg="add mod">
          <ac:chgData name="富田 琢巳" userId="305d46abd664f263" providerId="LiveId" clId="{EDC47663-E4F9-3C4C-9B37-B96B5DCAD134}" dt="2020-08-15T01:30:31.457" v="2326" actId="1035"/>
          <ac:spMkLst>
            <pc:docMk/>
            <pc:sldMk cId="3078290074" sldId="285"/>
            <ac:spMk id="8" creationId="{29C77C7F-836F-DE46-BEB3-3E0B1219C126}"/>
          </ac:spMkLst>
        </pc:spChg>
        <pc:spChg chg="add del mod">
          <ac:chgData name="富田 琢巳" userId="305d46abd664f263" providerId="LiveId" clId="{EDC47663-E4F9-3C4C-9B37-B96B5DCAD134}" dt="2020-08-10T08:03:34.111" v="55" actId="478"/>
          <ac:spMkLst>
            <pc:docMk/>
            <pc:sldMk cId="3078290074" sldId="285"/>
            <ac:spMk id="8" creationId="{D6F415DA-F5D8-1D44-AEF1-4A51F31D787F}"/>
          </ac:spMkLst>
        </pc:spChg>
        <pc:spChg chg="add mod">
          <ac:chgData name="富田 琢巳" userId="305d46abd664f263" providerId="LiveId" clId="{EDC47663-E4F9-3C4C-9B37-B96B5DCAD134}" dt="2020-08-15T01:31:24.048" v="2339" actId="1036"/>
          <ac:spMkLst>
            <pc:docMk/>
            <pc:sldMk cId="3078290074" sldId="285"/>
            <ac:spMk id="9" creationId="{B4D8FA0A-6B2C-414F-945B-C51AF3654C82}"/>
          </ac:spMkLst>
        </pc:spChg>
        <pc:spChg chg="add mod">
          <ac:chgData name="富田 琢巳" userId="305d46abd664f263" providerId="LiveId" clId="{EDC47663-E4F9-3C4C-9B37-B96B5DCAD134}" dt="2020-08-12T02:41:07.881" v="1841" actId="1037"/>
          <ac:spMkLst>
            <pc:docMk/>
            <pc:sldMk cId="3078290074" sldId="285"/>
            <ac:spMk id="10" creationId="{0A58BBD8-9F74-9A4E-9E1E-B2A0ADE75722}"/>
          </ac:spMkLst>
        </pc:spChg>
        <pc:spChg chg="add mod">
          <ac:chgData name="富田 琢巳" userId="305d46abd664f263" providerId="LiveId" clId="{EDC47663-E4F9-3C4C-9B37-B96B5DCAD134}" dt="2020-08-12T02:41:07.881" v="1841" actId="1037"/>
          <ac:spMkLst>
            <pc:docMk/>
            <pc:sldMk cId="3078290074" sldId="285"/>
            <ac:spMk id="11" creationId="{F2BAD1BA-9FA5-074C-B41A-000D33033050}"/>
          </ac:spMkLst>
        </pc:spChg>
        <pc:spChg chg="add mod">
          <ac:chgData name="富田 琢巳" userId="305d46abd664f263" providerId="LiveId" clId="{EDC47663-E4F9-3C4C-9B37-B96B5DCAD134}" dt="2020-08-15T01:31:50.780" v="2341" actId="1076"/>
          <ac:spMkLst>
            <pc:docMk/>
            <pc:sldMk cId="3078290074" sldId="285"/>
            <ac:spMk id="12" creationId="{DEF5707C-3CB6-0741-85D5-39375F0335FE}"/>
          </ac:spMkLst>
        </pc:spChg>
        <pc:spChg chg="add mod">
          <ac:chgData name="富田 琢巳" userId="305d46abd664f263" providerId="LiveId" clId="{EDC47663-E4F9-3C4C-9B37-B96B5DCAD134}" dt="2020-08-15T01:29:40.267" v="2286" actId="1076"/>
          <ac:spMkLst>
            <pc:docMk/>
            <pc:sldMk cId="3078290074" sldId="285"/>
            <ac:spMk id="15" creationId="{5AD418F8-CE5B-5E43-9692-D9B806032CAF}"/>
          </ac:spMkLst>
        </pc:spChg>
        <pc:spChg chg="add mod">
          <ac:chgData name="富田 琢巳" userId="305d46abd664f263" providerId="LiveId" clId="{EDC47663-E4F9-3C4C-9B37-B96B5DCAD134}" dt="2020-08-11T08:21:16.172" v="512" actId="20577"/>
          <ac:spMkLst>
            <pc:docMk/>
            <pc:sldMk cId="3078290074" sldId="285"/>
            <ac:spMk id="25" creationId="{11B973FE-09B6-AE49-80B7-1A644F2A3C2E}"/>
          </ac:spMkLst>
        </pc:spChg>
        <pc:spChg chg="add mod">
          <ac:chgData name="富田 琢巳" userId="305d46abd664f263" providerId="LiveId" clId="{EDC47663-E4F9-3C4C-9B37-B96B5DCAD134}" dt="2020-08-12T02:45:40.972" v="2003" actId="1076"/>
          <ac:spMkLst>
            <pc:docMk/>
            <pc:sldMk cId="3078290074" sldId="285"/>
            <ac:spMk id="27" creationId="{0F982173-E8E4-ED4E-9302-28473BE3929A}"/>
          </ac:spMkLst>
        </pc:spChg>
        <pc:spChg chg="add mod">
          <ac:chgData name="富田 琢巳" userId="305d46abd664f263" providerId="LiveId" clId="{EDC47663-E4F9-3C4C-9B37-B96B5DCAD134}" dt="2020-08-15T01:32:00.058" v="2344" actId="14100"/>
          <ac:spMkLst>
            <pc:docMk/>
            <pc:sldMk cId="3078290074" sldId="285"/>
            <ac:spMk id="29" creationId="{FA3A5EA4-2D91-8045-BADE-E7A5F362FA95}"/>
          </ac:spMkLst>
        </pc:spChg>
        <pc:spChg chg="add mod">
          <ac:chgData name="富田 琢巳" userId="305d46abd664f263" providerId="LiveId" clId="{EDC47663-E4F9-3C4C-9B37-B96B5DCAD134}" dt="2020-08-12T02:45:40.972" v="2003" actId="1076"/>
          <ac:spMkLst>
            <pc:docMk/>
            <pc:sldMk cId="3078290074" sldId="285"/>
            <ac:spMk id="30" creationId="{1FE552E8-289B-4F43-97DB-0B2FFDE862AB}"/>
          </ac:spMkLst>
        </pc:spChg>
        <pc:spChg chg="add del mod">
          <ac:chgData name="富田 琢巳" userId="305d46abd664f263" providerId="LiveId" clId="{EDC47663-E4F9-3C4C-9B37-B96B5DCAD134}" dt="2020-08-10T08:07:56.553" v="140" actId="478"/>
          <ac:spMkLst>
            <pc:docMk/>
            <pc:sldMk cId="3078290074" sldId="285"/>
            <ac:spMk id="31" creationId="{4F3B4E06-7EA3-C94D-A753-AA91BE9D9A91}"/>
          </ac:spMkLst>
        </pc:spChg>
        <pc:spChg chg="add mod">
          <ac:chgData name="富田 琢巳" userId="305d46abd664f263" providerId="LiveId" clId="{EDC47663-E4F9-3C4C-9B37-B96B5DCAD134}" dt="2020-08-12T02:45:40.972" v="2003" actId="1076"/>
          <ac:spMkLst>
            <pc:docMk/>
            <pc:sldMk cId="3078290074" sldId="285"/>
            <ac:spMk id="31" creationId="{8F0B74C2-0FE9-8049-A6C1-4326904D01BD}"/>
          </ac:spMkLst>
        </pc:spChg>
        <pc:spChg chg="add mod">
          <ac:chgData name="富田 琢巳" userId="305d46abd664f263" providerId="LiveId" clId="{EDC47663-E4F9-3C4C-9B37-B96B5DCAD134}" dt="2020-08-12T02:45:40.972" v="2003" actId="1076"/>
          <ac:spMkLst>
            <pc:docMk/>
            <pc:sldMk cId="3078290074" sldId="285"/>
            <ac:spMk id="32" creationId="{1BB843DB-D4E5-5042-ABEE-FEFC11A54236}"/>
          </ac:spMkLst>
        </pc:spChg>
        <pc:spChg chg="add mod">
          <ac:chgData name="富田 琢巳" userId="305d46abd664f263" providerId="LiveId" clId="{EDC47663-E4F9-3C4C-9B37-B96B5DCAD134}" dt="2020-08-12T02:45:40.972" v="2003" actId="1076"/>
          <ac:spMkLst>
            <pc:docMk/>
            <pc:sldMk cId="3078290074" sldId="285"/>
            <ac:spMk id="33" creationId="{C2B3C261-6EEE-D84E-B6E3-1BD913511485}"/>
          </ac:spMkLst>
        </pc:spChg>
        <pc:spChg chg="add mod">
          <ac:chgData name="富田 琢巳" userId="305d46abd664f263" providerId="LiveId" clId="{EDC47663-E4F9-3C4C-9B37-B96B5DCAD134}" dt="2020-08-12T02:41:07.881" v="1841" actId="1037"/>
          <ac:spMkLst>
            <pc:docMk/>
            <pc:sldMk cId="3078290074" sldId="285"/>
            <ac:spMk id="34" creationId="{7754BC70-BA97-3845-91B7-C2F3EAB0C4FA}"/>
          </ac:spMkLst>
        </pc:spChg>
        <pc:spChg chg="add mod">
          <ac:chgData name="富田 琢巳" userId="305d46abd664f263" providerId="LiveId" clId="{EDC47663-E4F9-3C4C-9B37-B96B5DCAD134}" dt="2020-08-12T02:41:07.881" v="1841" actId="1037"/>
          <ac:spMkLst>
            <pc:docMk/>
            <pc:sldMk cId="3078290074" sldId="285"/>
            <ac:spMk id="35" creationId="{69EA1CCB-13DA-4442-9FA8-9E5E4844D010}"/>
          </ac:spMkLst>
        </pc:spChg>
        <pc:spChg chg="add del mod">
          <ac:chgData name="富田 琢巳" userId="305d46abd664f263" providerId="LiveId" clId="{EDC47663-E4F9-3C4C-9B37-B96B5DCAD134}" dt="2020-08-12T02:43:18.789" v="1900" actId="478"/>
          <ac:spMkLst>
            <pc:docMk/>
            <pc:sldMk cId="3078290074" sldId="285"/>
            <ac:spMk id="36" creationId="{AB797496-59CE-854C-BEEB-04BE516AD3BF}"/>
          </ac:spMkLst>
        </pc:spChg>
        <pc:spChg chg="add mod">
          <ac:chgData name="富田 琢巳" userId="305d46abd664f263" providerId="LiveId" clId="{EDC47663-E4F9-3C4C-9B37-B96B5DCAD134}" dt="2020-08-12T02:45:40.972" v="2003" actId="1076"/>
          <ac:spMkLst>
            <pc:docMk/>
            <pc:sldMk cId="3078290074" sldId="285"/>
            <ac:spMk id="37" creationId="{22396584-2047-504B-A09A-364B404EA7B0}"/>
          </ac:spMkLst>
        </pc:spChg>
        <pc:spChg chg="add mod">
          <ac:chgData name="富田 琢巳" userId="305d46abd664f263" providerId="LiveId" clId="{EDC47663-E4F9-3C4C-9B37-B96B5DCAD134}" dt="2020-08-12T02:45:40.972" v="2003" actId="1076"/>
          <ac:spMkLst>
            <pc:docMk/>
            <pc:sldMk cId="3078290074" sldId="285"/>
            <ac:spMk id="38" creationId="{9199EF7A-D0D7-4340-8ED4-24C4996196F3}"/>
          </ac:spMkLst>
        </pc:spChg>
        <pc:spChg chg="add del mod">
          <ac:chgData name="富田 琢巳" userId="305d46abd664f263" providerId="LiveId" clId="{EDC47663-E4F9-3C4C-9B37-B96B5DCAD134}" dt="2020-08-12T02:42:40.924" v="1884" actId="478"/>
          <ac:spMkLst>
            <pc:docMk/>
            <pc:sldMk cId="3078290074" sldId="285"/>
            <ac:spMk id="39" creationId="{1B4674AB-9248-304E-AE4E-C42B87A03F28}"/>
          </ac:spMkLst>
        </pc:spChg>
        <pc:spChg chg="add mod">
          <ac:chgData name="富田 琢巳" userId="305d46abd664f263" providerId="LiveId" clId="{EDC47663-E4F9-3C4C-9B37-B96B5DCAD134}" dt="2020-08-12T02:45:40.972" v="2003" actId="1076"/>
          <ac:spMkLst>
            <pc:docMk/>
            <pc:sldMk cId="3078290074" sldId="285"/>
            <ac:spMk id="40" creationId="{23CD464D-D287-0143-847D-9FF74E61B34A}"/>
          </ac:spMkLst>
        </pc:spChg>
        <pc:spChg chg="add mod">
          <ac:chgData name="富田 琢巳" userId="305d46abd664f263" providerId="LiveId" clId="{EDC47663-E4F9-3C4C-9B37-B96B5DCAD134}" dt="2020-08-15T01:32:08.050" v="2346" actId="1076"/>
          <ac:spMkLst>
            <pc:docMk/>
            <pc:sldMk cId="3078290074" sldId="285"/>
            <ac:spMk id="41" creationId="{B51452A7-CA90-1E43-851E-559DEDF2C2D5}"/>
          </ac:spMkLst>
        </pc:spChg>
        <pc:spChg chg="add mod">
          <ac:chgData name="富田 琢巳" userId="305d46abd664f263" providerId="LiveId" clId="{EDC47663-E4F9-3C4C-9B37-B96B5DCAD134}" dt="2020-08-15T01:32:13.233" v="2347" actId="1076"/>
          <ac:spMkLst>
            <pc:docMk/>
            <pc:sldMk cId="3078290074" sldId="285"/>
            <ac:spMk id="42" creationId="{FCC0B0F3-737A-714B-B4FA-1F5E7D297132}"/>
          </ac:spMkLst>
        </pc:spChg>
        <pc:spChg chg="add mod">
          <ac:chgData name="富田 琢巳" userId="305d46abd664f263" providerId="LiveId" clId="{EDC47663-E4F9-3C4C-9B37-B96B5DCAD134}" dt="2020-08-15T01:29:35.511" v="2285" actId="1076"/>
          <ac:spMkLst>
            <pc:docMk/>
            <pc:sldMk cId="3078290074" sldId="285"/>
            <ac:spMk id="43" creationId="{BDC1BBDF-77D1-FC45-A10D-504830A1C3DA}"/>
          </ac:spMkLst>
        </pc:spChg>
        <pc:spChg chg="add mod">
          <ac:chgData name="富田 琢巳" userId="305d46abd664f263" providerId="LiveId" clId="{EDC47663-E4F9-3C4C-9B37-B96B5DCAD134}" dt="2020-08-15T01:30:02.787" v="2288" actId="1076"/>
          <ac:spMkLst>
            <pc:docMk/>
            <pc:sldMk cId="3078290074" sldId="285"/>
            <ac:spMk id="44" creationId="{37FFD539-FCB8-424F-BC02-C39927ED2464}"/>
          </ac:spMkLst>
        </pc:spChg>
        <pc:spChg chg="add mod">
          <ac:chgData name="富田 琢巳" userId="305d46abd664f263" providerId="LiveId" clId="{EDC47663-E4F9-3C4C-9B37-B96B5DCAD134}" dt="2020-08-12T02:41:07.881" v="1841" actId="1037"/>
          <ac:spMkLst>
            <pc:docMk/>
            <pc:sldMk cId="3078290074" sldId="285"/>
            <ac:spMk id="45" creationId="{05E51C19-823D-B14B-8DFA-495B4120F133}"/>
          </ac:spMkLst>
        </pc:spChg>
        <pc:spChg chg="add mod">
          <ac:chgData name="富田 琢巳" userId="305d46abd664f263" providerId="LiveId" clId="{EDC47663-E4F9-3C4C-9B37-B96B5DCAD134}" dt="2020-08-15T01:29:55.324" v="2287" actId="571"/>
          <ac:spMkLst>
            <pc:docMk/>
            <pc:sldMk cId="3078290074" sldId="285"/>
            <ac:spMk id="46" creationId="{863D03A0-8585-724E-BA10-BA19C227DAE4}"/>
          </ac:spMkLst>
        </pc:spChg>
        <pc:spChg chg="add mod">
          <ac:chgData name="富田 琢巳" userId="305d46abd664f263" providerId="LiveId" clId="{EDC47663-E4F9-3C4C-9B37-B96B5DCAD134}" dt="2020-08-12T02:41:07.881" v="1841" actId="1037"/>
          <ac:spMkLst>
            <pc:docMk/>
            <pc:sldMk cId="3078290074" sldId="285"/>
            <ac:spMk id="51" creationId="{7FFB5F32-4F8E-D84A-8FF8-4B4919CA6BA9}"/>
          </ac:spMkLst>
        </pc:spChg>
        <pc:spChg chg="add mod">
          <ac:chgData name="富田 琢巳" userId="305d46abd664f263" providerId="LiveId" clId="{EDC47663-E4F9-3C4C-9B37-B96B5DCAD134}" dt="2020-08-12T02:41:07.881" v="1841" actId="1037"/>
          <ac:spMkLst>
            <pc:docMk/>
            <pc:sldMk cId="3078290074" sldId="285"/>
            <ac:spMk id="53" creationId="{8B3DB643-D9C1-8E43-A1C4-D187E734A875}"/>
          </ac:spMkLst>
        </pc:spChg>
        <pc:spChg chg="add mod">
          <ac:chgData name="富田 琢巳" userId="305d46abd664f263" providerId="LiveId" clId="{EDC47663-E4F9-3C4C-9B37-B96B5DCAD134}" dt="2020-08-15T01:31:57.068" v="2343" actId="1076"/>
          <ac:spMkLst>
            <pc:docMk/>
            <pc:sldMk cId="3078290074" sldId="285"/>
            <ac:spMk id="54" creationId="{19EDA07C-968F-D54D-AF74-8A5C0F8754D7}"/>
          </ac:spMkLst>
        </pc:spChg>
        <pc:spChg chg="add mod">
          <ac:chgData name="富田 琢巳" userId="305d46abd664f263" providerId="LiveId" clId="{EDC47663-E4F9-3C4C-9B37-B96B5DCAD134}" dt="2020-08-15T01:32:03.138" v="2345" actId="1076"/>
          <ac:spMkLst>
            <pc:docMk/>
            <pc:sldMk cId="3078290074" sldId="285"/>
            <ac:spMk id="55" creationId="{6D37072A-9B30-2E49-92AD-058FA096B9AA}"/>
          </ac:spMkLst>
        </pc:spChg>
        <pc:cxnChg chg="add mod">
          <ac:chgData name="富田 琢巳" userId="305d46abd664f263" providerId="LiveId" clId="{EDC47663-E4F9-3C4C-9B37-B96B5DCAD134}" dt="2020-08-15T01:31:24.048" v="2339" actId="1036"/>
          <ac:cxnSpMkLst>
            <pc:docMk/>
            <pc:sldMk cId="3078290074" sldId="285"/>
            <ac:cxnSpMk id="13" creationId="{A26EC0C1-5195-3A43-A532-334481F914C5}"/>
          </ac:cxnSpMkLst>
        </pc:cxnChg>
        <pc:cxnChg chg="add mod">
          <ac:chgData name="富田 琢巳" userId="305d46abd664f263" providerId="LiveId" clId="{EDC47663-E4F9-3C4C-9B37-B96B5DCAD134}" dt="2020-08-15T01:31:29.056" v="2340" actId="14100"/>
          <ac:cxnSpMkLst>
            <pc:docMk/>
            <pc:sldMk cId="3078290074" sldId="285"/>
            <ac:cxnSpMk id="14" creationId="{B016FF8D-7D2A-DD46-9151-04C6B1192873}"/>
          </ac:cxnSpMkLst>
        </pc:cxnChg>
        <pc:cxnChg chg="add mod">
          <ac:chgData name="富田 琢巳" userId="305d46abd664f263" providerId="LiveId" clId="{EDC47663-E4F9-3C4C-9B37-B96B5DCAD134}" dt="2020-08-12T02:45:40.972" v="2003" actId="1076"/>
          <ac:cxnSpMkLst>
            <pc:docMk/>
            <pc:sldMk cId="3078290074" sldId="285"/>
            <ac:cxnSpMk id="17" creationId="{60D61B3C-435C-6E45-887B-C2C351805775}"/>
          </ac:cxnSpMkLst>
        </pc:cxnChg>
        <pc:cxnChg chg="add mod">
          <ac:chgData name="富田 琢巳" userId="305d46abd664f263" providerId="LiveId" clId="{EDC47663-E4F9-3C4C-9B37-B96B5DCAD134}" dt="2020-08-12T02:45:40.972" v="2003" actId="1076"/>
          <ac:cxnSpMkLst>
            <pc:docMk/>
            <pc:sldMk cId="3078290074" sldId="285"/>
            <ac:cxnSpMk id="20" creationId="{6CDB3D36-6328-A749-B89B-7C565E98F148}"/>
          </ac:cxnSpMkLst>
        </pc:cxnChg>
        <pc:cxnChg chg="add mod">
          <ac:chgData name="富田 琢巳" userId="305d46abd664f263" providerId="LiveId" clId="{EDC47663-E4F9-3C4C-9B37-B96B5DCAD134}" dt="2020-08-12T02:41:07.881" v="1841" actId="1037"/>
          <ac:cxnSpMkLst>
            <pc:docMk/>
            <pc:sldMk cId="3078290074" sldId="285"/>
            <ac:cxnSpMk id="23" creationId="{A9B3584F-754A-D944-8955-D6812E1ADA58}"/>
          </ac:cxnSpMkLst>
        </pc:cxnChg>
        <pc:cxnChg chg="add mod">
          <ac:chgData name="富田 琢巳" userId="305d46abd664f263" providerId="LiveId" clId="{EDC47663-E4F9-3C4C-9B37-B96B5DCAD134}" dt="2020-08-12T02:45:40.972" v="2003" actId="1076"/>
          <ac:cxnSpMkLst>
            <pc:docMk/>
            <pc:sldMk cId="3078290074" sldId="285"/>
            <ac:cxnSpMk id="28" creationId="{0D28DED2-6F97-4040-8E25-97A602A03BBF}"/>
          </ac:cxnSpMkLst>
        </pc:cxnChg>
        <pc:cxnChg chg="add del mod">
          <ac:chgData name="富田 琢巳" userId="305d46abd664f263" providerId="LiveId" clId="{EDC47663-E4F9-3C4C-9B37-B96B5DCAD134}" dt="2020-08-10T08:07:56.553" v="140" actId="478"/>
          <ac:cxnSpMkLst>
            <pc:docMk/>
            <pc:sldMk cId="3078290074" sldId="285"/>
            <ac:cxnSpMk id="32" creationId="{8425DDC5-C52E-5149-A648-3C14EB4D28C7}"/>
          </ac:cxnSpMkLst>
        </pc:cxnChg>
        <pc:cxnChg chg="add mod">
          <ac:chgData name="富田 琢巳" userId="305d46abd664f263" providerId="LiveId" clId="{EDC47663-E4F9-3C4C-9B37-B96B5DCAD134}" dt="2020-08-12T02:41:07.881" v="1841" actId="1037"/>
          <ac:cxnSpMkLst>
            <pc:docMk/>
            <pc:sldMk cId="3078290074" sldId="285"/>
            <ac:cxnSpMk id="52" creationId="{EE57C896-C9E8-9C4E-937C-E45E18AC2A2F}"/>
          </ac:cxnSpMkLst>
        </pc:cxnChg>
      </pc:sldChg>
      <pc:sldChg chg="addSp delSp modSp add mod">
        <pc:chgData name="富田 琢巳" userId="305d46abd664f263" providerId="LiveId" clId="{EDC47663-E4F9-3C4C-9B37-B96B5DCAD134}" dt="2020-08-12T02:01:45.338" v="1628" actId="1037"/>
        <pc:sldMkLst>
          <pc:docMk/>
          <pc:sldMk cId="2903062869" sldId="286"/>
        </pc:sldMkLst>
        <pc:spChg chg="mod">
          <ac:chgData name="富田 琢巳" userId="305d46abd664f263" providerId="LiveId" clId="{EDC47663-E4F9-3C4C-9B37-B96B5DCAD134}" dt="2020-08-11T09:42:04.127" v="1419" actId="20577"/>
          <ac:spMkLst>
            <pc:docMk/>
            <pc:sldMk cId="2903062869" sldId="286"/>
            <ac:spMk id="2" creationId="{8B2DDFB5-D4F1-C34D-AF0F-7E1DF63961E2}"/>
          </ac:spMkLst>
        </pc:spChg>
        <pc:spChg chg="add mod">
          <ac:chgData name="富田 琢巳" userId="305d46abd664f263" providerId="LiveId" clId="{EDC47663-E4F9-3C4C-9B37-B96B5DCAD134}" dt="2020-08-12T01:56:09.875" v="1462" actId="1076"/>
          <ac:spMkLst>
            <pc:docMk/>
            <pc:sldMk cId="2903062869" sldId="286"/>
            <ac:spMk id="4" creationId="{E2EA03B1-5CC7-E647-9202-DCEFA983EA4F}"/>
          </ac:spMkLst>
        </pc:spChg>
        <pc:spChg chg="add mod">
          <ac:chgData name="富田 琢巳" userId="305d46abd664f263" providerId="LiveId" clId="{EDC47663-E4F9-3C4C-9B37-B96B5DCAD134}" dt="2020-08-12T01:56:09.875" v="1462" actId="1076"/>
          <ac:spMkLst>
            <pc:docMk/>
            <pc:sldMk cId="2903062869" sldId="286"/>
            <ac:spMk id="5" creationId="{EFB0B50A-494F-C443-836A-B21D71194906}"/>
          </ac:spMkLst>
        </pc:spChg>
        <pc:spChg chg="add del mod">
          <ac:chgData name="富田 琢巳" userId="305d46abd664f263" providerId="LiveId" clId="{EDC47663-E4F9-3C4C-9B37-B96B5DCAD134}" dt="2020-08-11T09:34:01.533" v="1205" actId="478"/>
          <ac:spMkLst>
            <pc:docMk/>
            <pc:sldMk cId="2903062869" sldId="286"/>
            <ac:spMk id="6" creationId="{54B80346-92B4-3B40-983D-69282111102E}"/>
          </ac:spMkLst>
        </pc:spChg>
        <pc:spChg chg="add del mod">
          <ac:chgData name="富田 琢巳" userId="305d46abd664f263" providerId="LiveId" clId="{EDC47663-E4F9-3C4C-9B37-B96B5DCAD134}" dt="2020-08-11T09:34:01.533" v="1205" actId="478"/>
          <ac:spMkLst>
            <pc:docMk/>
            <pc:sldMk cId="2903062869" sldId="286"/>
            <ac:spMk id="7" creationId="{8BBAD59A-3246-C44E-91C4-C14E08A55BFA}"/>
          </ac:spMkLst>
        </pc:spChg>
        <pc:spChg chg="add mod">
          <ac:chgData name="富田 琢巳" userId="305d46abd664f263" providerId="LiveId" clId="{EDC47663-E4F9-3C4C-9B37-B96B5DCAD134}" dt="2020-08-12T01:56:09.875" v="1462" actId="1076"/>
          <ac:spMkLst>
            <pc:docMk/>
            <pc:sldMk cId="2903062869" sldId="286"/>
            <ac:spMk id="8" creationId="{DA258EF5-E415-E242-BFA9-83D5A9B2769C}"/>
          </ac:spMkLst>
        </pc:spChg>
        <pc:spChg chg="add mod">
          <ac:chgData name="富田 琢巳" userId="305d46abd664f263" providerId="LiveId" clId="{EDC47663-E4F9-3C4C-9B37-B96B5DCAD134}" dt="2020-08-12T02:00:22.136" v="1597" actId="207"/>
          <ac:spMkLst>
            <pc:docMk/>
            <pc:sldMk cId="2903062869" sldId="286"/>
            <ac:spMk id="9" creationId="{3A72470A-89F6-AC4C-8521-ED70D2038FA7}"/>
          </ac:spMkLst>
        </pc:spChg>
        <pc:spChg chg="add mod">
          <ac:chgData name="富田 琢巳" userId="305d46abd664f263" providerId="LiveId" clId="{EDC47663-E4F9-3C4C-9B37-B96B5DCAD134}" dt="2020-08-12T01:56:09.875" v="1462" actId="1076"/>
          <ac:spMkLst>
            <pc:docMk/>
            <pc:sldMk cId="2903062869" sldId="286"/>
            <ac:spMk id="10" creationId="{EB45C0D9-2577-FB45-995A-70021E6A064A}"/>
          </ac:spMkLst>
        </pc:spChg>
        <pc:spChg chg="add mod">
          <ac:chgData name="富田 琢巳" userId="305d46abd664f263" providerId="LiveId" clId="{EDC47663-E4F9-3C4C-9B37-B96B5DCAD134}" dt="2020-08-12T01:56:09.875" v="1462" actId="1076"/>
          <ac:spMkLst>
            <pc:docMk/>
            <pc:sldMk cId="2903062869" sldId="286"/>
            <ac:spMk id="11" creationId="{75B5ED04-9964-DA4C-9255-4AAB705F8BD3}"/>
          </ac:spMkLst>
        </pc:spChg>
        <pc:spChg chg="add mod">
          <ac:chgData name="富田 琢巳" userId="305d46abd664f263" providerId="LiveId" clId="{EDC47663-E4F9-3C4C-9B37-B96B5DCAD134}" dt="2020-08-12T01:59:44.731" v="1549" actId="1038"/>
          <ac:spMkLst>
            <pc:docMk/>
            <pc:sldMk cId="2903062869" sldId="286"/>
            <ac:spMk id="12" creationId="{E8C45DB6-8454-5D46-B363-D47603377C9D}"/>
          </ac:spMkLst>
        </pc:spChg>
        <pc:spChg chg="add mod">
          <ac:chgData name="富田 琢巳" userId="305d46abd664f263" providerId="LiveId" clId="{EDC47663-E4F9-3C4C-9B37-B96B5DCAD134}" dt="2020-08-12T01:59:44.731" v="1549" actId="1038"/>
          <ac:spMkLst>
            <pc:docMk/>
            <pc:sldMk cId="2903062869" sldId="286"/>
            <ac:spMk id="13" creationId="{50D723AD-C865-3144-A72B-5B7637A80840}"/>
          </ac:spMkLst>
        </pc:spChg>
        <pc:spChg chg="add mod">
          <ac:chgData name="富田 琢巳" userId="305d46abd664f263" providerId="LiveId" clId="{EDC47663-E4F9-3C4C-9B37-B96B5DCAD134}" dt="2020-08-12T02:01:45.338" v="1628" actId="1037"/>
          <ac:spMkLst>
            <pc:docMk/>
            <pc:sldMk cId="2903062869" sldId="286"/>
            <ac:spMk id="14" creationId="{2B95B71D-9AC0-1948-81AA-18BD91C35A51}"/>
          </ac:spMkLst>
        </pc:spChg>
        <pc:spChg chg="add mod">
          <ac:chgData name="富田 琢巳" userId="305d46abd664f263" providerId="LiveId" clId="{EDC47663-E4F9-3C4C-9B37-B96B5DCAD134}" dt="2020-08-12T02:01:45.338" v="1628" actId="1037"/>
          <ac:spMkLst>
            <pc:docMk/>
            <pc:sldMk cId="2903062869" sldId="286"/>
            <ac:spMk id="15" creationId="{88B0D9A6-5A8A-BF47-BEAC-FEFA793BFE21}"/>
          </ac:spMkLst>
        </pc:spChg>
        <pc:spChg chg="add mod">
          <ac:chgData name="富田 琢巳" userId="305d46abd664f263" providerId="LiveId" clId="{EDC47663-E4F9-3C4C-9B37-B96B5DCAD134}" dt="2020-08-12T02:00:25.070" v="1598" actId="207"/>
          <ac:spMkLst>
            <pc:docMk/>
            <pc:sldMk cId="2903062869" sldId="286"/>
            <ac:spMk id="16" creationId="{60CFBD53-8E19-4A47-851B-8B87CED68FF9}"/>
          </ac:spMkLst>
        </pc:spChg>
        <pc:spChg chg="add mod">
          <ac:chgData name="富田 琢巳" userId="305d46abd664f263" providerId="LiveId" clId="{EDC47663-E4F9-3C4C-9B37-B96B5DCAD134}" dt="2020-08-12T01:56:09.875" v="1462" actId="1076"/>
          <ac:spMkLst>
            <pc:docMk/>
            <pc:sldMk cId="2903062869" sldId="286"/>
            <ac:spMk id="17" creationId="{49EC9B9A-8658-F24A-B702-4BDC10DBD859}"/>
          </ac:spMkLst>
        </pc:spChg>
        <pc:spChg chg="add mod">
          <ac:chgData name="富田 琢巳" userId="305d46abd664f263" providerId="LiveId" clId="{EDC47663-E4F9-3C4C-9B37-B96B5DCAD134}" dt="2020-08-12T02:01:30.968" v="1610" actId="692"/>
          <ac:spMkLst>
            <pc:docMk/>
            <pc:sldMk cId="2903062869" sldId="286"/>
            <ac:spMk id="18" creationId="{CF5B3878-41B9-924E-BB51-71EB7864F0C0}"/>
          </ac:spMkLst>
        </pc:spChg>
        <pc:spChg chg="add mod">
          <ac:chgData name="富田 琢巳" userId="305d46abd664f263" providerId="LiveId" clId="{EDC47663-E4F9-3C4C-9B37-B96B5DCAD134}" dt="2020-08-12T01:56:09.875" v="1462" actId="1076"/>
          <ac:spMkLst>
            <pc:docMk/>
            <pc:sldMk cId="2903062869" sldId="286"/>
            <ac:spMk id="25" creationId="{FD1D4CB8-ADBA-8C45-AF5D-078F36FE2A52}"/>
          </ac:spMkLst>
        </pc:spChg>
        <pc:spChg chg="add mod">
          <ac:chgData name="富田 琢巳" userId="305d46abd664f263" providerId="LiveId" clId="{EDC47663-E4F9-3C4C-9B37-B96B5DCAD134}" dt="2020-08-12T01:56:09.875" v="1462" actId="1076"/>
          <ac:spMkLst>
            <pc:docMk/>
            <pc:sldMk cId="2903062869" sldId="286"/>
            <ac:spMk id="26" creationId="{35E4425E-36F3-5A4A-A9AC-D7015A300FA9}"/>
          </ac:spMkLst>
        </pc:spChg>
        <pc:spChg chg="add mod">
          <ac:chgData name="富田 琢巳" userId="305d46abd664f263" providerId="LiveId" clId="{EDC47663-E4F9-3C4C-9B37-B96B5DCAD134}" dt="2020-08-12T01:59:58.957" v="1586" actId="1038"/>
          <ac:spMkLst>
            <pc:docMk/>
            <pc:sldMk cId="2903062869" sldId="286"/>
            <ac:spMk id="29" creationId="{D531A2A2-AF4D-674F-B609-B3C5D06E1459}"/>
          </ac:spMkLst>
        </pc:spChg>
        <pc:spChg chg="add mod">
          <ac:chgData name="富田 琢巳" userId="305d46abd664f263" providerId="LiveId" clId="{EDC47663-E4F9-3C4C-9B37-B96B5DCAD134}" dt="2020-08-12T01:59:58.957" v="1586" actId="1038"/>
          <ac:spMkLst>
            <pc:docMk/>
            <pc:sldMk cId="2903062869" sldId="286"/>
            <ac:spMk id="31" creationId="{75AC02B9-CABB-FE40-8647-ADFF5CCF761D}"/>
          </ac:spMkLst>
        </pc:spChg>
        <pc:spChg chg="add mod">
          <ac:chgData name="富田 琢巳" userId="305d46abd664f263" providerId="LiveId" clId="{EDC47663-E4F9-3C4C-9B37-B96B5DCAD134}" dt="2020-08-12T01:59:58.957" v="1586" actId="1038"/>
          <ac:spMkLst>
            <pc:docMk/>
            <pc:sldMk cId="2903062869" sldId="286"/>
            <ac:spMk id="32" creationId="{F85DEB8F-3649-AB4E-B131-1C8909EB957C}"/>
          </ac:spMkLst>
        </pc:spChg>
        <pc:spChg chg="add mod">
          <ac:chgData name="富田 琢巳" userId="305d46abd664f263" providerId="LiveId" clId="{EDC47663-E4F9-3C4C-9B37-B96B5DCAD134}" dt="2020-08-12T01:56:09.875" v="1462" actId="1076"/>
          <ac:spMkLst>
            <pc:docMk/>
            <pc:sldMk cId="2903062869" sldId="286"/>
            <ac:spMk id="33" creationId="{C450810D-5B00-174B-B3BD-3FFEEA5FA64D}"/>
          </ac:spMkLst>
        </pc:spChg>
        <pc:spChg chg="add mod">
          <ac:chgData name="富田 琢巳" userId="305d46abd664f263" providerId="LiveId" clId="{EDC47663-E4F9-3C4C-9B37-B96B5DCAD134}" dt="2020-08-12T01:59:44.731" v="1549" actId="1038"/>
          <ac:spMkLst>
            <pc:docMk/>
            <pc:sldMk cId="2903062869" sldId="286"/>
            <ac:spMk id="34" creationId="{648D4AEE-8600-B147-9131-3F6A82400EC8}"/>
          </ac:spMkLst>
        </pc:spChg>
        <pc:spChg chg="add mod">
          <ac:chgData name="富田 琢巳" userId="305d46abd664f263" providerId="LiveId" clId="{EDC47663-E4F9-3C4C-9B37-B96B5DCAD134}" dt="2020-08-12T02:01:45.338" v="1628" actId="1037"/>
          <ac:spMkLst>
            <pc:docMk/>
            <pc:sldMk cId="2903062869" sldId="286"/>
            <ac:spMk id="35" creationId="{9E2ECC86-6C81-D540-A496-9357A6ABD269}"/>
          </ac:spMkLst>
        </pc:spChg>
        <pc:spChg chg="add mod">
          <ac:chgData name="富田 琢巳" userId="305d46abd664f263" providerId="LiveId" clId="{EDC47663-E4F9-3C4C-9B37-B96B5DCAD134}" dt="2020-08-12T01:56:09.875" v="1462" actId="1076"/>
          <ac:spMkLst>
            <pc:docMk/>
            <pc:sldMk cId="2903062869" sldId="286"/>
            <ac:spMk id="36" creationId="{31ECF27D-2916-1947-BB40-C54B7E4B5624}"/>
          </ac:spMkLst>
        </pc:spChg>
        <pc:spChg chg="add mod">
          <ac:chgData name="富田 琢巳" userId="305d46abd664f263" providerId="LiveId" clId="{EDC47663-E4F9-3C4C-9B37-B96B5DCAD134}" dt="2020-08-12T01:56:09.875" v="1462" actId="1076"/>
          <ac:spMkLst>
            <pc:docMk/>
            <pc:sldMk cId="2903062869" sldId="286"/>
            <ac:spMk id="37" creationId="{27C6AF64-A34C-3E48-94D5-60441053F4FE}"/>
          </ac:spMkLst>
        </pc:spChg>
        <pc:spChg chg="add mod">
          <ac:chgData name="富田 琢巳" userId="305d46abd664f263" providerId="LiveId" clId="{EDC47663-E4F9-3C4C-9B37-B96B5DCAD134}" dt="2020-08-12T01:59:58.957" v="1586" actId="1038"/>
          <ac:spMkLst>
            <pc:docMk/>
            <pc:sldMk cId="2903062869" sldId="286"/>
            <ac:spMk id="38" creationId="{6B7DF716-0FF9-474D-BEBE-15091183A8C2}"/>
          </ac:spMkLst>
        </pc:spChg>
        <pc:spChg chg="add mod">
          <ac:chgData name="富田 琢巳" userId="305d46abd664f263" providerId="LiveId" clId="{EDC47663-E4F9-3C4C-9B37-B96B5DCAD134}" dt="2020-08-12T01:59:58.957" v="1586" actId="1038"/>
          <ac:spMkLst>
            <pc:docMk/>
            <pc:sldMk cId="2903062869" sldId="286"/>
            <ac:spMk id="39" creationId="{CA2D44C5-C964-224C-80F0-30F6AF756C26}"/>
          </ac:spMkLst>
        </pc:spChg>
        <pc:spChg chg="add mod">
          <ac:chgData name="富田 琢巳" userId="305d46abd664f263" providerId="LiveId" clId="{EDC47663-E4F9-3C4C-9B37-B96B5DCAD134}" dt="2020-08-12T01:59:58.957" v="1586" actId="1038"/>
          <ac:spMkLst>
            <pc:docMk/>
            <pc:sldMk cId="2903062869" sldId="286"/>
            <ac:spMk id="40" creationId="{67280682-45ED-EA45-8296-0064186A9EC3}"/>
          </ac:spMkLst>
        </pc:spChg>
        <pc:spChg chg="add mod">
          <ac:chgData name="富田 琢巳" userId="305d46abd664f263" providerId="LiveId" clId="{EDC47663-E4F9-3C4C-9B37-B96B5DCAD134}" dt="2020-08-12T02:00:03.492" v="1596" actId="1035"/>
          <ac:spMkLst>
            <pc:docMk/>
            <pc:sldMk cId="2903062869" sldId="286"/>
            <ac:spMk id="41" creationId="{5D16E1B8-2300-9647-876F-66C0C79807F5}"/>
          </ac:spMkLst>
        </pc:spChg>
        <pc:spChg chg="add mod">
          <ac:chgData name="富田 琢巳" userId="305d46abd664f263" providerId="LiveId" clId="{EDC47663-E4F9-3C4C-9B37-B96B5DCAD134}" dt="2020-08-12T02:00:03.492" v="1596" actId="1035"/>
          <ac:spMkLst>
            <pc:docMk/>
            <pc:sldMk cId="2903062869" sldId="286"/>
            <ac:spMk id="42" creationId="{C6C76174-5FC6-244B-8429-49E800BF04B1}"/>
          </ac:spMkLst>
        </pc:spChg>
        <pc:spChg chg="add mod">
          <ac:chgData name="富田 琢巳" userId="305d46abd664f263" providerId="LiveId" clId="{EDC47663-E4F9-3C4C-9B37-B96B5DCAD134}" dt="2020-08-12T02:00:03.492" v="1596" actId="1035"/>
          <ac:spMkLst>
            <pc:docMk/>
            <pc:sldMk cId="2903062869" sldId="286"/>
            <ac:spMk id="44" creationId="{A91088F6-4611-544A-AA81-3351C1AC77C3}"/>
          </ac:spMkLst>
        </pc:spChg>
        <pc:spChg chg="add mod">
          <ac:chgData name="富田 琢巳" userId="305d46abd664f263" providerId="LiveId" clId="{EDC47663-E4F9-3C4C-9B37-B96B5DCAD134}" dt="2020-08-12T02:00:03.492" v="1596" actId="1035"/>
          <ac:spMkLst>
            <pc:docMk/>
            <pc:sldMk cId="2903062869" sldId="286"/>
            <ac:spMk id="45" creationId="{FFEB7513-748A-AE44-BEA8-5E1B19199855}"/>
          </ac:spMkLst>
        </pc:spChg>
        <pc:spChg chg="add mod">
          <ac:chgData name="富田 琢巳" userId="305d46abd664f263" providerId="LiveId" clId="{EDC47663-E4F9-3C4C-9B37-B96B5DCAD134}" dt="2020-08-12T02:00:03.492" v="1596" actId="1035"/>
          <ac:spMkLst>
            <pc:docMk/>
            <pc:sldMk cId="2903062869" sldId="286"/>
            <ac:spMk id="46" creationId="{9D891BBC-8EB0-214D-9203-F05053B121D2}"/>
          </ac:spMkLst>
        </pc:spChg>
        <pc:spChg chg="add mod">
          <ac:chgData name="富田 琢巳" userId="305d46abd664f263" providerId="LiveId" clId="{EDC47663-E4F9-3C4C-9B37-B96B5DCAD134}" dt="2020-08-12T02:00:03.492" v="1596" actId="1035"/>
          <ac:spMkLst>
            <pc:docMk/>
            <pc:sldMk cId="2903062869" sldId="286"/>
            <ac:spMk id="47" creationId="{C7226D56-C1C9-8141-B8DE-D82722B8D8B6}"/>
          </ac:spMkLst>
        </pc:spChg>
        <pc:spChg chg="add del mod">
          <ac:chgData name="富田 琢巳" userId="305d46abd664f263" providerId="LiveId" clId="{EDC47663-E4F9-3C4C-9B37-B96B5DCAD134}" dt="2020-08-12T01:58:57.082" v="1504" actId="478"/>
          <ac:spMkLst>
            <pc:docMk/>
            <pc:sldMk cId="2903062869" sldId="286"/>
            <ac:spMk id="48" creationId="{537A684B-5FDB-494F-8080-ED96F2884E7D}"/>
          </ac:spMkLst>
        </pc:spChg>
        <pc:spChg chg="add del mod">
          <ac:chgData name="富田 琢巳" userId="305d46abd664f263" providerId="LiveId" clId="{EDC47663-E4F9-3C4C-9B37-B96B5DCAD134}" dt="2020-08-12T01:58:57.082" v="1504" actId="478"/>
          <ac:spMkLst>
            <pc:docMk/>
            <pc:sldMk cId="2903062869" sldId="286"/>
            <ac:spMk id="49" creationId="{53D7C25E-4629-FD49-81FB-1EA27C308860}"/>
          </ac:spMkLst>
        </pc:spChg>
        <pc:spChg chg="add mod">
          <ac:chgData name="富田 琢巳" userId="305d46abd664f263" providerId="LiveId" clId="{EDC47663-E4F9-3C4C-9B37-B96B5DCAD134}" dt="2020-08-12T02:01:27.167" v="1609" actId="692"/>
          <ac:spMkLst>
            <pc:docMk/>
            <pc:sldMk cId="2903062869" sldId="286"/>
            <ac:spMk id="50" creationId="{53F3A76D-9AB7-EC49-AA2B-1CD952506D5A}"/>
          </ac:spMkLst>
        </pc:spChg>
        <pc:picChg chg="add mod">
          <ac:chgData name="富田 琢巳" userId="305d46abd664f263" providerId="LiveId" clId="{EDC47663-E4F9-3C4C-9B37-B96B5DCAD134}" dt="2020-08-12T01:56:09.875" v="1462" actId="1076"/>
          <ac:picMkLst>
            <pc:docMk/>
            <pc:sldMk cId="2903062869" sldId="286"/>
            <ac:picMk id="3" creationId="{6042FC3E-F5E0-A444-B62A-E89247DB655E}"/>
          </ac:picMkLst>
        </pc:picChg>
        <pc:picChg chg="add mod">
          <ac:chgData name="富田 琢巳" userId="305d46abd664f263" providerId="LiveId" clId="{EDC47663-E4F9-3C4C-9B37-B96B5DCAD134}" dt="2020-08-12T01:59:58.957" v="1586" actId="1038"/>
          <ac:picMkLst>
            <pc:docMk/>
            <pc:sldMk cId="2903062869" sldId="286"/>
            <ac:picMk id="28" creationId="{AA6B05EB-B5E1-284F-875E-9718CB410681}"/>
          </ac:picMkLst>
        </pc:picChg>
        <pc:picChg chg="add mod">
          <ac:chgData name="富田 琢巳" userId="305d46abd664f263" providerId="LiveId" clId="{EDC47663-E4F9-3C4C-9B37-B96B5DCAD134}" dt="2020-08-12T02:00:03.492" v="1596" actId="1035"/>
          <ac:picMkLst>
            <pc:docMk/>
            <pc:sldMk cId="2903062869" sldId="286"/>
            <ac:picMk id="43" creationId="{5256906C-62F6-274D-8AF7-054AFCB93E09}"/>
          </ac:picMkLst>
        </pc:picChg>
        <pc:cxnChg chg="add mod">
          <ac:chgData name="富田 琢巳" userId="305d46abd664f263" providerId="LiveId" clId="{EDC47663-E4F9-3C4C-9B37-B96B5DCAD134}" dt="2020-08-12T01:56:09.875" v="1462" actId="1076"/>
          <ac:cxnSpMkLst>
            <pc:docMk/>
            <pc:sldMk cId="2903062869" sldId="286"/>
            <ac:cxnSpMk id="19" creationId="{9FD304BE-6A40-C34F-ABEA-5D5F080C61D2}"/>
          </ac:cxnSpMkLst>
        </pc:cxnChg>
        <pc:cxnChg chg="add mod">
          <ac:chgData name="富田 琢巳" userId="305d46abd664f263" providerId="LiveId" clId="{EDC47663-E4F9-3C4C-9B37-B96B5DCAD134}" dt="2020-08-12T01:59:44.731" v="1549" actId="1038"/>
          <ac:cxnSpMkLst>
            <pc:docMk/>
            <pc:sldMk cId="2903062869" sldId="286"/>
            <ac:cxnSpMk id="27" creationId="{CBC25700-C625-9846-BA6D-70427A67C306}"/>
          </ac:cxnSpMkLst>
        </pc:cxnChg>
        <pc:cxnChg chg="add mod">
          <ac:chgData name="富田 琢巳" userId="305d46abd664f263" providerId="LiveId" clId="{EDC47663-E4F9-3C4C-9B37-B96B5DCAD134}" dt="2020-08-12T02:01:45.338" v="1628" actId="1037"/>
          <ac:cxnSpMkLst>
            <pc:docMk/>
            <pc:sldMk cId="2903062869" sldId="286"/>
            <ac:cxnSpMk id="30" creationId="{91FB9A8A-83EE-0C44-BBD9-AA0B21F9365B}"/>
          </ac:cxnSpMkLst>
        </pc:cxnChg>
      </pc:sldChg>
      <pc:sldChg chg="addSp delSp modSp add mod">
        <pc:chgData name="富田 琢巳" userId="305d46abd664f263" providerId="LiveId" clId="{EDC47663-E4F9-3C4C-9B37-B96B5DCAD134}" dt="2020-08-20T11:03:45.476" v="2448" actId="478"/>
        <pc:sldMkLst>
          <pc:docMk/>
          <pc:sldMk cId="954059796" sldId="287"/>
        </pc:sldMkLst>
        <pc:spChg chg="mod">
          <ac:chgData name="富田 琢巳" userId="305d46abd664f263" providerId="LiveId" clId="{EDC47663-E4F9-3C4C-9B37-B96B5DCAD134}" dt="2020-08-20T10:58:02.049" v="2349" actId="20577"/>
          <ac:spMkLst>
            <pc:docMk/>
            <pc:sldMk cId="954059796" sldId="287"/>
            <ac:spMk id="2" creationId="{8B2DDFB5-D4F1-C34D-AF0F-7E1DF63961E2}"/>
          </ac:spMkLst>
        </pc:spChg>
        <pc:spChg chg="add mod">
          <ac:chgData name="富田 琢巳" userId="305d46abd664f263" providerId="LiveId" clId="{EDC47663-E4F9-3C4C-9B37-B96B5DCAD134}" dt="2020-08-20T11:02:50.518" v="2437" actId="1076"/>
          <ac:spMkLst>
            <pc:docMk/>
            <pc:sldMk cId="954059796" sldId="287"/>
            <ac:spMk id="5" creationId="{54E26EE6-2613-174D-9485-EC2A5C3D83E2}"/>
          </ac:spMkLst>
        </pc:spChg>
        <pc:spChg chg="add mod">
          <ac:chgData name="富田 琢巳" userId="305d46abd664f263" providerId="LiveId" clId="{EDC47663-E4F9-3C4C-9B37-B96B5DCAD134}" dt="2020-08-20T11:02:50.518" v="2437" actId="1076"/>
          <ac:spMkLst>
            <pc:docMk/>
            <pc:sldMk cId="954059796" sldId="287"/>
            <ac:spMk id="6" creationId="{0E15A828-BBF9-854C-9BE8-242F7A5A8F45}"/>
          </ac:spMkLst>
        </pc:spChg>
        <pc:spChg chg="add mod">
          <ac:chgData name="富田 琢巳" userId="305d46abd664f263" providerId="LiveId" clId="{EDC47663-E4F9-3C4C-9B37-B96B5DCAD134}" dt="2020-08-20T11:02:27.094" v="2404" actId="1076"/>
          <ac:spMkLst>
            <pc:docMk/>
            <pc:sldMk cId="954059796" sldId="287"/>
            <ac:spMk id="9" creationId="{78AED370-B3AD-084C-A40B-48FA8F474161}"/>
          </ac:spMkLst>
        </pc:spChg>
        <pc:spChg chg="add mod">
          <ac:chgData name="富田 琢巳" userId="305d46abd664f263" providerId="LiveId" clId="{EDC47663-E4F9-3C4C-9B37-B96B5DCAD134}" dt="2020-08-20T11:02:50.518" v="2437" actId="1076"/>
          <ac:spMkLst>
            <pc:docMk/>
            <pc:sldMk cId="954059796" sldId="287"/>
            <ac:spMk id="10" creationId="{8C58196A-185A-1D41-86C7-41EBA8BEB9EA}"/>
          </ac:spMkLst>
        </pc:spChg>
        <pc:spChg chg="add mod">
          <ac:chgData name="富田 琢巳" userId="305d46abd664f263" providerId="LiveId" clId="{EDC47663-E4F9-3C4C-9B37-B96B5DCAD134}" dt="2020-08-20T11:03:15.246" v="2441" actId="14100"/>
          <ac:spMkLst>
            <pc:docMk/>
            <pc:sldMk cId="954059796" sldId="287"/>
            <ac:spMk id="11" creationId="{64839C3C-8C20-5D46-A758-0ADD1835FE07}"/>
          </ac:spMkLst>
        </pc:spChg>
        <pc:spChg chg="add del mod">
          <ac:chgData name="富田 琢巳" userId="305d46abd664f263" providerId="LiveId" clId="{EDC47663-E4F9-3C4C-9B37-B96B5DCAD134}" dt="2020-08-20T11:03:37.378" v="2446" actId="478"/>
          <ac:spMkLst>
            <pc:docMk/>
            <pc:sldMk cId="954059796" sldId="287"/>
            <ac:spMk id="12" creationId="{97527200-B0D4-8E48-B301-6FD2D35C9686}"/>
          </ac:spMkLst>
        </pc:spChg>
        <pc:spChg chg="add del mod">
          <ac:chgData name="富田 琢巳" userId="305d46abd664f263" providerId="LiveId" clId="{EDC47663-E4F9-3C4C-9B37-B96B5DCAD134}" dt="2020-08-20T11:03:43.853" v="2447" actId="478"/>
          <ac:spMkLst>
            <pc:docMk/>
            <pc:sldMk cId="954059796" sldId="287"/>
            <ac:spMk id="13" creationId="{D9B57AB1-D7B2-4347-8D9B-84D60031189F}"/>
          </ac:spMkLst>
        </pc:spChg>
        <pc:spChg chg="add del mod">
          <ac:chgData name="富田 琢巳" userId="305d46abd664f263" providerId="LiveId" clId="{EDC47663-E4F9-3C4C-9B37-B96B5DCAD134}" dt="2020-08-20T11:03:45.476" v="2448" actId="478"/>
          <ac:spMkLst>
            <pc:docMk/>
            <pc:sldMk cId="954059796" sldId="287"/>
            <ac:spMk id="14" creationId="{8BE54416-9785-874C-A4BF-51F19B5CCDF1}"/>
          </ac:spMkLst>
        </pc:spChg>
        <pc:picChg chg="add mod">
          <ac:chgData name="富田 琢巳" userId="305d46abd664f263" providerId="LiveId" clId="{EDC47663-E4F9-3C4C-9B37-B96B5DCAD134}" dt="2020-08-20T11:02:50.518" v="2437" actId="1076"/>
          <ac:picMkLst>
            <pc:docMk/>
            <pc:sldMk cId="954059796" sldId="287"/>
            <ac:picMk id="4" creationId="{5DC58B51-ACC8-1248-96B3-D59C4FD9CE88}"/>
          </ac:picMkLst>
        </pc:picChg>
        <pc:picChg chg="add mod">
          <ac:chgData name="富田 琢巳" userId="305d46abd664f263" providerId="LiveId" clId="{EDC47663-E4F9-3C4C-9B37-B96B5DCAD134}" dt="2020-08-20T11:02:10.676" v="2381" actId="1076"/>
          <ac:picMkLst>
            <pc:docMk/>
            <pc:sldMk cId="954059796" sldId="287"/>
            <ac:picMk id="8" creationId="{D18AC4EC-35EA-4C47-B24E-B09114B0B329}"/>
          </ac:picMkLst>
        </pc:picChg>
      </pc:sldChg>
      <pc:sldChg chg="add">
        <pc:chgData name="富田 琢巳" userId="305d46abd664f263" providerId="LiveId" clId="{EDC47663-E4F9-3C4C-9B37-B96B5DCAD134}" dt="2020-08-11T08:32:18.633" v="752"/>
        <pc:sldMkLst>
          <pc:docMk/>
          <pc:sldMk cId="3610597367" sldId="288"/>
        </pc:sldMkLst>
      </pc:sldChg>
      <pc:sldChg chg="add del">
        <pc:chgData name="富田 琢巳" userId="305d46abd664f263" providerId="LiveId" clId="{EDC47663-E4F9-3C4C-9B37-B96B5DCAD134}" dt="2020-08-11T08:56:21.395" v="1020" actId="2696"/>
        <pc:sldMkLst>
          <pc:docMk/>
          <pc:sldMk cId="3676091276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50450-99C7-4644-AFFE-37710C9562C8}" type="datetimeFigureOut">
              <a:t>2021/7/23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16851-C856-7B4B-B2F4-0CE90497B89B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760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17E226-12BA-7442-806C-46D80E6B2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8154D1D-F27B-EF43-96F8-A9F79AF90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045AEF-386F-F943-889F-A46B5E1CF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93FD-A696-744B-94DE-122934670560}" type="datetimeFigureOut">
              <a:t>2021/7/23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7DFF6F-8EE9-6547-9D25-40AE2FD2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5A2D8E-9640-0143-B64A-997302350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B3FB-E0DB-AD44-8D97-84806F8998EC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877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FFD2DA-BBEC-1045-888A-D588F59E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BFC5F21-C771-C143-AFFA-0AED2604C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2ABB62-B72C-F742-98EB-AFDFA97B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93FD-A696-744B-94DE-122934670560}" type="datetimeFigureOut">
              <a:t>2021/7/23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A63CDC-5A69-394E-A0A3-3CCC42939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AD86CC-BA56-9F4B-A214-BDA14C9A7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B3FB-E0DB-AD44-8D97-84806F8998EC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1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D0330FE-A749-DD43-972A-D86D4070C5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17608B8-9747-AF48-A68B-CC7449358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C89C5C-F4B0-7B47-A8A1-F9760892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93FD-A696-744B-94DE-122934670560}" type="datetimeFigureOut">
              <a:t>2021/7/23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F10848B-B935-714D-99B4-3D706F704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E71AB8-3CDF-E749-B4C6-9F41ADD7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B3FB-E0DB-AD44-8D97-84806F8998EC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48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EED2E5-2A7E-3748-8DD8-C05DDCCF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7BC8AF-3A77-4247-AA36-EA069ED14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CF4093-9AA3-214C-A2C3-08232F4C2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93FD-A696-744B-94DE-122934670560}" type="datetimeFigureOut">
              <a:t>2021/7/23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6A10E4-2EAA-C24B-9E20-A66E2524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945725-54D9-9D40-A269-B7374EF6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B3FB-E0DB-AD44-8D97-84806F8998EC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335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35D41A-6DC0-724B-B037-C8D59610C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9F72E9C-C0B5-6747-A2EA-570D9EBFC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81218A-1B1A-0B41-8816-4EEE2C8F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93FD-A696-744B-94DE-122934670560}" type="datetimeFigureOut">
              <a:t>2021/7/23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4C2699-9088-A945-83B9-27FC2B9D9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84B908-1FDA-424C-9049-C179325E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B3FB-E0DB-AD44-8D97-84806F8998EC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2825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5A0F5B-EF0E-404A-8442-6E42A6E6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1B8F15-88EA-2A4B-A559-2DA22FDAF8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974AB4C-C995-1244-91F8-78C9F7FA4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1DA9E6E-DE58-1349-A545-885FD5E1E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93FD-A696-744B-94DE-122934670560}" type="datetimeFigureOut">
              <a:t>2021/7/23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0A79DF1-386F-AB49-9518-F862434D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F149585-79BC-8B48-A341-E48DD333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B3FB-E0DB-AD44-8D97-84806F8998EC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6735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DAA7A6-A408-4B4A-86CD-0AD252290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CFA8AEC-AA5E-B146-9571-FF8343F6C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844D1EE-61E6-CE45-9ED1-F7C253D72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6138D43-E178-374C-B64A-3E19943346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4186EFA-B533-7640-9001-ED08A00708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8F10BF2-C5E9-9941-B4C5-EB886C212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93FD-A696-744B-94DE-122934670560}" type="datetimeFigureOut">
              <a:t>2021/7/23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31E29FB-BFB8-0544-AADE-0DA458DF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2DD10B2-AB0C-F745-9173-80A9EB6E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B3FB-E0DB-AD44-8D97-84806F8998EC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0801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966074-731C-5742-BC07-DE172CDAD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CE17F1F-BA45-8745-8781-095D4DF31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93FD-A696-744B-94DE-122934670560}" type="datetimeFigureOut">
              <a:t>2021/7/23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8627459-A7C5-AA41-9B79-9CE00410F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151F4E-021F-DA4B-8587-E9DE2E48D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B3FB-E0DB-AD44-8D97-84806F8998EC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280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5D5CBDD-F479-9949-9581-B22C9D337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93FD-A696-744B-94DE-122934670560}" type="datetimeFigureOut">
              <a:t>2021/7/23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D41422B-6FDA-F74F-98BF-D22D3DF04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7922265-C197-7B45-B6CB-3C73CDA04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B3FB-E0DB-AD44-8D97-84806F8998EC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03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350669-1310-0E44-ADCE-AB1706B6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7E7DD5-E8D6-D84D-BA82-C060E36C6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B31B42E-C94B-B441-AD25-090167D43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52DE181-A9CA-B74E-AFFB-27F11BA42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93FD-A696-744B-94DE-122934670560}" type="datetimeFigureOut">
              <a:t>2021/7/23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36AFAD6-0038-E440-B571-12D8D5F8B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43E8301-7135-3D4F-8A95-3BBE81834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B3FB-E0DB-AD44-8D97-84806F8998EC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9291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E554E5-D338-B146-9BF4-B38BD1BE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8E3BFC5-FAB1-8646-8D62-13703DB61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F3AE135-85A4-A74F-AF89-EC9309091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4755913-3DA5-C44C-B60D-146D20C7C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93FD-A696-744B-94DE-122934670560}" type="datetimeFigureOut">
              <a:t>2021/7/23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0EA116D-391C-7043-9315-A97BA5B3D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E3E686-76AA-E140-A7D6-88D1EB3D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B3FB-E0DB-AD44-8D97-84806F8998EC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8796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F167012-B174-804C-8EF7-CF04A09AD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758C571-479D-3F41-AE65-B16E53024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00C3DC-BF8B-E742-9EC9-EA54236D8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C93FD-A696-744B-94DE-122934670560}" type="datetimeFigureOut">
              <a:t>2021/7/23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E22033A-E3FD-C340-850D-D2297F466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5694EA-9ECA-EC4F-A441-1CCCA32F8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DB3FB-E0DB-AD44-8D97-84806F8998EC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524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34344BD8-572D-6745-9314-DC48B23EC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82" y="524607"/>
            <a:ext cx="8701889" cy="596079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8F12853-A6C0-6A41-8AF1-ABA1E7EC90A6}"/>
              </a:ext>
            </a:extLst>
          </p:cNvPr>
          <p:cNvSpPr txBox="1"/>
          <p:nvPr/>
        </p:nvSpPr>
        <p:spPr>
          <a:xfrm>
            <a:off x="60070" y="60071"/>
            <a:ext cx="8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img1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A4AF74D-3627-3B41-9AEB-3BB6D18C8C66}"/>
              </a:ext>
            </a:extLst>
          </p:cNvPr>
          <p:cNvSpPr/>
          <p:nvPr/>
        </p:nvSpPr>
        <p:spPr>
          <a:xfrm>
            <a:off x="5552183" y="1855113"/>
            <a:ext cx="2249819" cy="92755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CB05F8C-F051-2647-9B5E-96736EB964CA}"/>
              </a:ext>
            </a:extLst>
          </p:cNvPr>
          <p:cNvSpPr/>
          <p:nvPr/>
        </p:nvSpPr>
        <p:spPr>
          <a:xfrm>
            <a:off x="5821899" y="2887925"/>
            <a:ext cx="3835217" cy="1598556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6E22974-E2DE-3E45-BBCF-FF8F699F8EAA}"/>
              </a:ext>
            </a:extLst>
          </p:cNvPr>
          <p:cNvSpPr/>
          <p:nvPr/>
        </p:nvSpPr>
        <p:spPr>
          <a:xfrm>
            <a:off x="6247305" y="950116"/>
            <a:ext cx="2304638" cy="446166"/>
          </a:xfrm>
          <a:prstGeom prst="rect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各サーバのインベントリ情報を確認するだけであれば、このサービスで十分</a:t>
            </a:r>
            <a:r>
              <a:rPr lang="en-US" altLang="ja-JP" sz="1050">
                <a:latin typeface="Meiryo UI" panose="020B0604030504040204" pitchFamily="34" charset="-128"/>
                <a:ea typeface="Meiryo UI" panose="020B0604030504040204" pitchFamily="34" charset="-128"/>
              </a:rPr>
              <a:t>(3</a:t>
            </a:r>
            <a:r>
              <a:rPr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章</a:t>
            </a:r>
            <a:r>
              <a:rPr lang="en-US" altLang="ja-JP" sz="1050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kumimoji="1" lang="en-US" altLang="ja-JP" sz="10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22ED5B6-B309-1848-9C3B-98ED4119E5A4}"/>
              </a:ext>
            </a:extLst>
          </p:cNvPr>
          <p:cNvCxnSpPr>
            <a:cxnSpLocks/>
          </p:cNvCxnSpPr>
          <p:nvPr/>
        </p:nvCxnSpPr>
        <p:spPr>
          <a:xfrm flipH="1">
            <a:off x="7147292" y="1396282"/>
            <a:ext cx="376554" cy="446166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AC5ACFA-17B3-BD40-BED0-4E6C96941A6A}"/>
              </a:ext>
            </a:extLst>
          </p:cNvPr>
          <p:cNvSpPr/>
          <p:nvPr/>
        </p:nvSpPr>
        <p:spPr>
          <a:xfrm>
            <a:off x="8813723" y="4816692"/>
            <a:ext cx="2304638" cy="446166"/>
          </a:xfrm>
          <a:prstGeom prst="rect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収集したインベントリ情報を長期保存したり、分析するサービス </a:t>
            </a:r>
            <a:r>
              <a:rPr lang="en-US" altLang="ja-JP" sz="1050">
                <a:latin typeface="Meiryo UI" panose="020B0604030504040204" pitchFamily="34" charset="-128"/>
                <a:ea typeface="Meiryo UI" panose="020B0604030504040204" pitchFamily="34" charset="-128"/>
              </a:rPr>
              <a:t>(4</a:t>
            </a:r>
            <a:r>
              <a:rPr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章</a:t>
            </a:r>
            <a:r>
              <a:rPr lang="en-US" altLang="ja-JP" sz="1050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kumimoji="1" lang="en-US" altLang="ja-JP" sz="10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534C5C1-C23B-9C4D-90AB-2E1CFD6499CA}"/>
              </a:ext>
            </a:extLst>
          </p:cNvPr>
          <p:cNvCxnSpPr>
            <a:cxnSpLocks/>
          </p:cNvCxnSpPr>
          <p:nvPr/>
        </p:nvCxnSpPr>
        <p:spPr>
          <a:xfrm flipH="1" flipV="1">
            <a:off x="9104529" y="4486481"/>
            <a:ext cx="368392" cy="3302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604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CA2E49DE-6562-CE41-907E-5F3ACBCE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32" y="643466"/>
            <a:ext cx="9948335" cy="5571067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96F29153-52AB-8648-B095-13A630E64829}"/>
              </a:ext>
            </a:extLst>
          </p:cNvPr>
          <p:cNvSpPr/>
          <p:nvPr/>
        </p:nvSpPr>
        <p:spPr>
          <a:xfrm>
            <a:off x="1121832" y="1539188"/>
            <a:ext cx="913876" cy="19617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83C06E6A-380A-974A-ABE5-866E5155FA33}"/>
              </a:ext>
            </a:extLst>
          </p:cNvPr>
          <p:cNvSpPr/>
          <p:nvPr/>
        </p:nvSpPr>
        <p:spPr>
          <a:xfrm>
            <a:off x="2970655" y="1125371"/>
            <a:ext cx="853806" cy="30296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D185307-85A7-2F44-9C32-28664E7E2170}"/>
              </a:ext>
            </a:extLst>
          </p:cNvPr>
          <p:cNvSpPr txBox="1"/>
          <p:nvPr/>
        </p:nvSpPr>
        <p:spPr>
          <a:xfrm>
            <a:off x="60070" y="60071"/>
            <a:ext cx="8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img10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F3A5028-40EC-9440-8EBF-F2FD66A9B9F5}"/>
              </a:ext>
            </a:extLst>
          </p:cNvPr>
          <p:cNvSpPr/>
          <p:nvPr/>
        </p:nvSpPr>
        <p:spPr>
          <a:xfrm>
            <a:off x="7964782" y="717047"/>
            <a:ext cx="1994942" cy="1129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2439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97B5D86B-773E-E640-B815-A0772AAE0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07" y="643466"/>
            <a:ext cx="9605287" cy="557106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E9CDD05-0E48-3040-8055-9540D456CFFD}"/>
              </a:ext>
            </a:extLst>
          </p:cNvPr>
          <p:cNvSpPr txBox="1"/>
          <p:nvPr/>
        </p:nvSpPr>
        <p:spPr>
          <a:xfrm>
            <a:off x="60070" y="60071"/>
            <a:ext cx="8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img11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7D5D349-D402-7044-A78C-C1F7272843FF}"/>
              </a:ext>
            </a:extLst>
          </p:cNvPr>
          <p:cNvSpPr/>
          <p:nvPr/>
        </p:nvSpPr>
        <p:spPr>
          <a:xfrm>
            <a:off x="6971441" y="717047"/>
            <a:ext cx="1994942" cy="1129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89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ABBB4E85-04FA-AD44-A0E1-971418E6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6" y="476365"/>
            <a:ext cx="5739064" cy="284083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41BCFF-DE57-1F4A-91B9-20238B3F106F}"/>
              </a:ext>
            </a:extLst>
          </p:cNvPr>
          <p:cNvSpPr txBox="1"/>
          <p:nvPr/>
        </p:nvSpPr>
        <p:spPr>
          <a:xfrm>
            <a:off x="60070" y="60071"/>
            <a:ext cx="8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img12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F9E35BF-41CB-AF42-8F06-D1D406A40D58}"/>
              </a:ext>
            </a:extLst>
          </p:cNvPr>
          <p:cNvSpPr/>
          <p:nvPr/>
        </p:nvSpPr>
        <p:spPr>
          <a:xfrm>
            <a:off x="4004575" y="532851"/>
            <a:ext cx="1448933" cy="4571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8347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BC141D12-2EA9-D444-9C55-4077B46C9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3" y="748712"/>
            <a:ext cx="10905066" cy="488001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00F1429-32A2-8B4A-AF09-2F5CADA04BA0}"/>
              </a:ext>
            </a:extLst>
          </p:cNvPr>
          <p:cNvSpPr txBox="1"/>
          <p:nvPr/>
        </p:nvSpPr>
        <p:spPr>
          <a:xfrm>
            <a:off x="60070" y="60071"/>
            <a:ext cx="8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img13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CB91F6D-0CF1-A34E-AE69-FD75AFBFEAB8}"/>
              </a:ext>
            </a:extLst>
          </p:cNvPr>
          <p:cNvSpPr/>
          <p:nvPr/>
        </p:nvSpPr>
        <p:spPr>
          <a:xfrm>
            <a:off x="8070036" y="815722"/>
            <a:ext cx="1994942" cy="1129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520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B8C1B2E-07A7-694A-B27A-AC007430F43A}"/>
              </a:ext>
            </a:extLst>
          </p:cNvPr>
          <p:cNvSpPr txBox="1"/>
          <p:nvPr/>
        </p:nvSpPr>
        <p:spPr>
          <a:xfrm>
            <a:off x="60070" y="60071"/>
            <a:ext cx="8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img14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AA7770B-B549-914A-B525-652CD734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11" y="737842"/>
            <a:ext cx="9518970" cy="100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9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802807C-E0FC-6641-9B42-8207FAA3F1AD}"/>
              </a:ext>
            </a:extLst>
          </p:cNvPr>
          <p:cNvSpPr txBox="1"/>
          <p:nvPr/>
        </p:nvSpPr>
        <p:spPr>
          <a:xfrm>
            <a:off x="60070" y="60071"/>
            <a:ext cx="8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img15 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F9D9F44-96C4-FF40-B9E5-6A4E9B5B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6" y="2550313"/>
            <a:ext cx="8293100" cy="901700"/>
          </a:xfrm>
          <a:prstGeom prst="rect">
            <a:avLst/>
          </a:prstGeom>
        </p:spPr>
      </p:pic>
      <p:pic>
        <p:nvPicPr>
          <p:cNvPr id="6" name="図 5" descr="テーブル&#10;&#10;低い精度で自動的に生成された説明">
            <a:extLst>
              <a:ext uri="{FF2B5EF4-FFF2-40B4-BE49-F238E27FC236}">
                <a16:creationId xmlns:a16="http://schemas.microsoft.com/office/drawing/2014/main" id="{DDA2EF51-1F5E-5646-B0F5-46D87B946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36" y="4184285"/>
            <a:ext cx="6210300" cy="8890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8C84187-C056-F648-ABD0-CF21BC07944E}"/>
              </a:ext>
            </a:extLst>
          </p:cNvPr>
          <p:cNvSpPr/>
          <p:nvPr/>
        </p:nvSpPr>
        <p:spPr>
          <a:xfrm>
            <a:off x="245993" y="559594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000" b="1">
                <a:latin typeface="Meiryo UI" panose="020B0604030504040204" pitchFamily="34" charset="-128"/>
                <a:ea typeface="Meiryo UI" panose="020B0604030504040204" pitchFamily="34" charset="-128"/>
              </a:rPr>
              <a:t>SELECT * FROM "application_discovery_service_database"."</a:t>
            </a:r>
            <a:r>
              <a:rPr lang="ja-JP" altLang="en-US" sz="10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id_mapping_agent</a:t>
            </a:r>
            <a:r>
              <a:rPr lang="ja-JP" altLang="en-US" sz="1000" b="1">
                <a:latin typeface="Meiryo UI" panose="020B0604030504040204" pitchFamily="34" charset="-128"/>
                <a:ea typeface="Meiryo UI" panose="020B0604030504040204" pitchFamily="34" charset="-128"/>
              </a:rPr>
              <a:t>";</a:t>
            </a:r>
          </a:p>
        </p:txBody>
      </p:sp>
      <p:pic>
        <p:nvPicPr>
          <p:cNvPr id="12" name="図 11" descr="テーブル&#10;&#10;自動的に生成された説明">
            <a:extLst>
              <a:ext uri="{FF2B5EF4-FFF2-40B4-BE49-F238E27FC236}">
                <a16:creationId xmlns:a16="http://schemas.microsoft.com/office/drawing/2014/main" id="{409AD805-FD4E-F54D-A5BB-7AD42E967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36" y="878009"/>
            <a:ext cx="2892781" cy="973336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66F52A0-22CE-914B-891A-8922A95BB06B}"/>
              </a:ext>
            </a:extLst>
          </p:cNvPr>
          <p:cNvSpPr/>
          <p:nvPr/>
        </p:nvSpPr>
        <p:spPr>
          <a:xfrm>
            <a:off x="245993" y="2258885"/>
            <a:ext cx="118598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000" b="1">
                <a:latin typeface="Meiryo UI" panose="020B0604030504040204" pitchFamily="34" charset="-128"/>
                <a:ea typeface="Meiryo UI" panose="020B0604030504040204" pitchFamily="34" charset="-128"/>
              </a:rPr>
              <a:t>SELECT * FROM "application_discovery_service_database"."</a:t>
            </a:r>
            <a:r>
              <a:rPr lang="en" altLang="ja-JP" sz="10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inbound_connection_agent</a:t>
            </a:r>
            <a:r>
              <a:rPr lang="en" altLang="ja-JP" sz="1000" b="1">
                <a:latin typeface="Meiryo UI" panose="020B0604030504040204" pitchFamily="34" charset="-128"/>
                <a:ea typeface="Meiryo UI" panose="020B0604030504040204" pitchFamily="34" charset="-128"/>
              </a:rPr>
              <a:t>";</a:t>
            </a:r>
            <a:endParaRPr lang="ja-JP" altLang="en-US" sz="1000" b="1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43EE7DD-E37F-A448-8C3E-561F75C7D221}"/>
              </a:ext>
            </a:extLst>
          </p:cNvPr>
          <p:cNvSpPr/>
          <p:nvPr/>
        </p:nvSpPr>
        <p:spPr>
          <a:xfrm>
            <a:off x="245993" y="3840510"/>
            <a:ext cx="118598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000" b="1">
                <a:latin typeface="Meiryo UI" panose="020B0604030504040204" pitchFamily="34" charset="-128"/>
                <a:ea typeface="Meiryo UI" panose="020B0604030504040204" pitchFamily="34" charset="-128"/>
              </a:rPr>
              <a:t>SELECT * FROM "application_discovery_service_database"."</a:t>
            </a:r>
            <a:r>
              <a:rPr lang="en" altLang="ja-JP" sz="10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network_interface_agent</a:t>
            </a:r>
            <a:r>
              <a:rPr lang="en" altLang="ja-JP" sz="1000" b="1">
                <a:latin typeface="Meiryo UI" panose="020B0604030504040204" pitchFamily="34" charset="-128"/>
                <a:ea typeface="Meiryo UI" panose="020B0604030504040204" pitchFamily="34" charset="-128"/>
              </a:rPr>
              <a:t>";</a:t>
            </a:r>
            <a:endParaRPr lang="ja-JP" altLang="en-US" sz="1000" b="1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789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157099D-834B-8A49-A660-DBB60DA1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45" y="2592690"/>
            <a:ext cx="8280400" cy="889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83FD5B4-98F5-B244-91D7-4DEB873C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45" y="1040752"/>
            <a:ext cx="8890000" cy="889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7229BC-A53D-AF40-A432-AD1071D40242}"/>
              </a:ext>
            </a:extLst>
          </p:cNvPr>
          <p:cNvSpPr/>
          <p:nvPr/>
        </p:nvSpPr>
        <p:spPr>
          <a:xfrm>
            <a:off x="245993" y="699628"/>
            <a:ext cx="118598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000" b="1">
                <a:latin typeface="Meiryo UI" panose="020B0604030504040204" pitchFamily="34" charset="-128"/>
                <a:ea typeface="Meiryo UI" panose="020B0604030504040204" pitchFamily="34" charset="-128"/>
              </a:rPr>
              <a:t>SELECT * FROM "application_discovery_service_database"."</a:t>
            </a:r>
            <a:r>
              <a:rPr lang="en" altLang="ja-JP" sz="10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os_info_agent</a:t>
            </a:r>
            <a:r>
              <a:rPr lang="en" altLang="ja-JP" sz="1000" b="1">
                <a:latin typeface="Meiryo UI" panose="020B0604030504040204" pitchFamily="34" charset="-128"/>
                <a:ea typeface="Meiryo UI" panose="020B0604030504040204" pitchFamily="34" charset="-128"/>
              </a:rPr>
              <a:t>";</a:t>
            </a:r>
            <a:endParaRPr lang="ja-JP" altLang="en-US" sz="1000" b="1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6921E70-D50D-514D-ADB7-04A206AFCB01}"/>
              </a:ext>
            </a:extLst>
          </p:cNvPr>
          <p:cNvSpPr/>
          <p:nvPr/>
        </p:nvSpPr>
        <p:spPr>
          <a:xfrm>
            <a:off x="245993" y="2323020"/>
            <a:ext cx="118598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000" b="1">
                <a:latin typeface="Meiryo UI" panose="020B0604030504040204" pitchFamily="34" charset="-128"/>
                <a:ea typeface="Meiryo UI" panose="020B0604030504040204" pitchFamily="34" charset="-128"/>
              </a:rPr>
              <a:t>SELECT * FROM "application_discovery_service_database"."</a:t>
            </a:r>
            <a:r>
              <a:rPr lang="en" altLang="ja-JP" sz="10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outbound_connection_agent</a:t>
            </a:r>
            <a:r>
              <a:rPr lang="en" altLang="ja-JP" sz="1000" b="1">
                <a:latin typeface="Meiryo UI" panose="020B0604030504040204" pitchFamily="34" charset="-128"/>
                <a:ea typeface="Meiryo UI" panose="020B0604030504040204" pitchFamily="34" charset="-128"/>
              </a:rPr>
              <a:t>";</a:t>
            </a:r>
            <a:endParaRPr lang="ja-JP" altLang="en-US" sz="1000" b="1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54CDFF-FF13-EC43-B85E-E4C53214B300}"/>
              </a:ext>
            </a:extLst>
          </p:cNvPr>
          <p:cNvSpPr txBox="1"/>
          <p:nvPr/>
        </p:nvSpPr>
        <p:spPr>
          <a:xfrm>
            <a:off x="60070" y="60071"/>
            <a:ext cx="8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img16 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0323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17F75BF-0525-FC4F-ABE1-3CD653161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91" y="3654287"/>
            <a:ext cx="11542644" cy="872057"/>
          </a:xfrm>
          <a:prstGeom prst="rect">
            <a:avLst/>
          </a:prstGeom>
        </p:spPr>
      </p:pic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4CC38B91-8F96-4841-90FE-6B8711BC1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1" y="4641574"/>
            <a:ext cx="5373589" cy="872057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EFC79A4-19F3-1445-BB3F-C52E3C31FA0F}"/>
              </a:ext>
            </a:extLst>
          </p:cNvPr>
          <p:cNvSpPr/>
          <p:nvPr/>
        </p:nvSpPr>
        <p:spPr>
          <a:xfrm>
            <a:off x="245993" y="533976"/>
            <a:ext cx="118598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000" b="1">
                <a:latin typeface="Meiryo UI" panose="020B0604030504040204" pitchFamily="34" charset="-128"/>
                <a:ea typeface="Meiryo UI" panose="020B0604030504040204" pitchFamily="34" charset="-128"/>
              </a:rPr>
              <a:t>SELECT * FROM "application_discovery_service_database"."</a:t>
            </a:r>
            <a:r>
              <a:rPr lang="en" altLang="ja-JP" sz="10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processes_agent</a:t>
            </a:r>
            <a:r>
              <a:rPr lang="en" altLang="ja-JP" sz="1000" b="1">
                <a:latin typeface="Meiryo UI" panose="020B0604030504040204" pitchFamily="34" charset="-128"/>
                <a:ea typeface="Meiryo UI" panose="020B0604030504040204" pitchFamily="34" charset="-128"/>
              </a:rPr>
              <a:t>";</a:t>
            </a:r>
            <a:endParaRPr lang="ja-JP" altLang="en-US" sz="1000" b="1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9" name="図 8" descr="テーブル&#10;&#10;自動的に生成された説明">
            <a:extLst>
              <a:ext uri="{FF2B5EF4-FFF2-40B4-BE49-F238E27FC236}">
                <a16:creationId xmlns:a16="http://schemas.microsoft.com/office/drawing/2014/main" id="{D08F4E68-4932-E64C-8874-7BE9B16F4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" y="934484"/>
            <a:ext cx="7511830" cy="997025"/>
          </a:xfrm>
          <a:prstGeom prst="rect">
            <a:avLst/>
          </a:prstGeom>
        </p:spPr>
      </p:pic>
      <p:pic>
        <p:nvPicPr>
          <p:cNvPr id="10" name="図 9" descr="背景パターン&#10;&#10;自動的に生成された説明">
            <a:extLst>
              <a:ext uri="{FF2B5EF4-FFF2-40B4-BE49-F238E27FC236}">
                <a16:creationId xmlns:a16="http://schemas.microsoft.com/office/drawing/2014/main" id="{CED25ED7-BFFA-7542-B161-12C528EA0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50" y="2006894"/>
            <a:ext cx="4342488" cy="85456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335D13E-E0DD-BD46-B3CA-D0D2C416EE6E}"/>
              </a:ext>
            </a:extLst>
          </p:cNvPr>
          <p:cNvSpPr/>
          <p:nvPr/>
        </p:nvSpPr>
        <p:spPr>
          <a:xfrm>
            <a:off x="245993" y="3175024"/>
            <a:ext cx="118598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000" b="1">
                <a:latin typeface="Meiryo UI" panose="020B0604030504040204" pitchFamily="34" charset="-128"/>
                <a:ea typeface="Meiryo UI" panose="020B0604030504040204" pitchFamily="34" charset="-128"/>
              </a:rPr>
              <a:t>SELECT * FROM "application_discovery_service_database"."</a:t>
            </a:r>
            <a:r>
              <a:rPr lang="en" altLang="ja-JP" sz="10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sys_performance_agent</a:t>
            </a:r>
            <a:r>
              <a:rPr lang="en" altLang="ja-JP" sz="1000" b="1">
                <a:latin typeface="Meiryo UI" panose="020B0604030504040204" pitchFamily="34" charset="-128"/>
                <a:ea typeface="Meiryo UI" panose="020B0604030504040204" pitchFamily="34" charset="-128"/>
              </a:rPr>
              <a:t>";</a:t>
            </a:r>
            <a:endParaRPr lang="ja-JP" altLang="en-US" sz="1000" b="1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E11CEB4-4001-7D45-BB64-2ADD07F4ECBE}"/>
              </a:ext>
            </a:extLst>
          </p:cNvPr>
          <p:cNvSpPr txBox="1"/>
          <p:nvPr/>
        </p:nvSpPr>
        <p:spPr>
          <a:xfrm>
            <a:off x="60070" y="60071"/>
            <a:ext cx="8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img17 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6203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134F01B4-2AA7-7044-A1BD-EF67558DD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17" y="728042"/>
            <a:ext cx="7265177" cy="328074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3204B8-68D8-A04C-8819-DDA7B3E3A3F9}"/>
              </a:ext>
            </a:extLst>
          </p:cNvPr>
          <p:cNvSpPr txBox="1"/>
          <p:nvPr/>
        </p:nvSpPr>
        <p:spPr>
          <a:xfrm>
            <a:off x="60070" y="60071"/>
            <a:ext cx="8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img18 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29B4A9B-16AA-B146-A721-BBAF6FF128B4}"/>
              </a:ext>
            </a:extLst>
          </p:cNvPr>
          <p:cNvSpPr/>
          <p:nvPr/>
        </p:nvSpPr>
        <p:spPr>
          <a:xfrm>
            <a:off x="834790" y="4307422"/>
            <a:ext cx="5062427" cy="1576543"/>
          </a:xfrm>
          <a:prstGeom prst="rect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en-US" altLang="ja-JP" sz="1050">
                <a:latin typeface="Meiryo UI" panose="020B0604030504040204" pitchFamily="34" charset="-128"/>
                <a:ea typeface="Meiryo UI" panose="020B0604030504040204" pitchFamily="34" charset="-128"/>
              </a:rPr>
              <a:t>view</a:t>
            </a:r>
            <a:r>
              <a:rPr kumimoji="1"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が作成される。</a:t>
            </a:r>
            <a:endParaRPr kumimoji="1" lang="en-US" altLang="ja-JP" sz="10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8" name="図 7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E9BDEBC6-E0F4-EF46-B5D7-EFB984D3A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18" y="4587462"/>
            <a:ext cx="4805550" cy="1197112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36333524-5F3D-7345-B5ED-88FA155B8B3C}"/>
              </a:ext>
            </a:extLst>
          </p:cNvPr>
          <p:cNvSpPr/>
          <p:nvPr/>
        </p:nvSpPr>
        <p:spPr>
          <a:xfrm>
            <a:off x="2286486" y="1199320"/>
            <a:ext cx="2482069" cy="84814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21">
            <a:extLst>
              <a:ext uri="{FF2B5EF4-FFF2-40B4-BE49-F238E27FC236}">
                <a16:creationId xmlns:a16="http://schemas.microsoft.com/office/drawing/2014/main" id="{5D8C8A59-9F86-BA4E-94B7-F54C4CE9FCF5}"/>
              </a:ext>
            </a:extLst>
          </p:cNvPr>
          <p:cNvCxnSpPr>
            <a:cxnSpLocks/>
            <a:stCxn id="10" idx="5"/>
          </p:cNvCxnSpPr>
          <p:nvPr/>
        </p:nvCxnSpPr>
        <p:spPr>
          <a:xfrm rot="5400000">
            <a:off x="1663350" y="2161592"/>
            <a:ext cx="2980053" cy="2503377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021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D11EE93-4E32-A641-8312-EAFC8BAE29EF}"/>
              </a:ext>
            </a:extLst>
          </p:cNvPr>
          <p:cNvSpPr txBox="1"/>
          <p:nvPr/>
        </p:nvSpPr>
        <p:spPr>
          <a:xfrm>
            <a:off x="60070" y="60071"/>
            <a:ext cx="8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img19 </a:t>
            </a:r>
            <a:endParaRPr kumimoji="1" lang="ja-JP" altLang="en-US"/>
          </a:p>
        </p:txBody>
      </p:sp>
      <p:pic>
        <p:nvPicPr>
          <p:cNvPr id="13" name="図 1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F126C8A2-C4AD-0E4F-A03F-F839866B6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192" y="1051518"/>
            <a:ext cx="9303512" cy="5283022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B401629-C9F3-AB47-ADB2-9EA56A32FBE8}"/>
              </a:ext>
            </a:extLst>
          </p:cNvPr>
          <p:cNvSpPr/>
          <p:nvPr/>
        </p:nvSpPr>
        <p:spPr>
          <a:xfrm>
            <a:off x="901051" y="4759499"/>
            <a:ext cx="3313043" cy="1899066"/>
          </a:xfrm>
          <a:prstGeom prst="rect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テーブルから「</a:t>
            </a:r>
            <a:r>
              <a:rPr lang="en-US" altLang="ja-JP" sz="1050">
                <a:latin typeface="Meiryo UI" panose="020B0604030504040204" pitchFamily="34" charset="-128"/>
                <a:ea typeface="Meiryo UI" panose="020B0604030504040204" pitchFamily="34" charset="-128"/>
              </a:rPr>
              <a:t>Preview</a:t>
            </a:r>
            <a:r>
              <a:rPr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」を選択すると、自動で</a:t>
            </a:r>
            <a:r>
              <a:rPr lang="en-US" altLang="ja-JP" sz="1050">
                <a:latin typeface="Meiryo UI" panose="020B0604030504040204" pitchFamily="34" charset="-128"/>
                <a:ea typeface="Meiryo UI" panose="020B0604030504040204" pitchFamily="34" charset="-128"/>
              </a:rPr>
              <a:t>SQL</a:t>
            </a:r>
            <a:r>
              <a:rPr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が作成</a:t>
            </a:r>
            <a:endParaRPr kumimoji="1" lang="en-US" altLang="ja-JP" sz="10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D7317DBF-AB77-3948-8CF5-6A8FF6141FFB}"/>
              </a:ext>
            </a:extLst>
          </p:cNvPr>
          <p:cNvCxnSpPr>
            <a:cxnSpLocks/>
          </p:cNvCxnSpPr>
          <p:nvPr/>
        </p:nvCxnSpPr>
        <p:spPr>
          <a:xfrm flipH="1">
            <a:off x="4214094" y="4336194"/>
            <a:ext cx="503680" cy="52036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円/楕円 15">
            <a:extLst>
              <a:ext uri="{FF2B5EF4-FFF2-40B4-BE49-F238E27FC236}">
                <a16:creationId xmlns:a16="http://schemas.microsoft.com/office/drawing/2014/main" id="{A9C182B3-E1DD-9C41-A0ED-15B214E3A94D}"/>
              </a:ext>
            </a:extLst>
          </p:cNvPr>
          <p:cNvSpPr/>
          <p:nvPr/>
        </p:nvSpPr>
        <p:spPr>
          <a:xfrm>
            <a:off x="4545398" y="4172467"/>
            <a:ext cx="410915" cy="1637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C2D05782-2C29-D449-8440-12FA0364A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80" y="5027287"/>
            <a:ext cx="3041375" cy="1558390"/>
          </a:xfrm>
          <a:prstGeom prst="rect">
            <a:avLst/>
          </a:prstGeom>
        </p:spPr>
      </p:pic>
      <p:sp>
        <p:nvSpPr>
          <p:cNvPr id="20" name="円/楕円 19">
            <a:extLst>
              <a:ext uri="{FF2B5EF4-FFF2-40B4-BE49-F238E27FC236}">
                <a16:creationId xmlns:a16="http://schemas.microsoft.com/office/drawing/2014/main" id="{AD3AE0D0-1563-8F4E-B48B-1478D5B973E4}"/>
              </a:ext>
            </a:extLst>
          </p:cNvPr>
          <p:cNvSpPr/>
          <p:nvPr/>
        </p:nvSpPr>
        <p:spPr>
          <a:xfrm>
            <a:off x="5148468" y="1755912"/>
            <a:ext cx="3856383" cy="28492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66ADB9E-5CC8-7C49-BC5C-B0B36AAEE2F9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3684151" y="2040835"/>
            <a:ext cx="3392509" cy="3268962"/>
          </a:xfrm>
          <a:prstGeom prst="curvedConnector2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1">
            <a:extLst>
              <a:ext uri="{FF2B5EF4-FFF2-40B4-BE49-F238E27FC236}">
                <a16:creationId xmlns:a16="http://schemas.microsoft.com/office/drawing/2014/main" id="{B61B89B2-22AE-2A44-801C-04A1F20B31AE}"/>
              </a:ext>
            </a:extLst>
          </p:cNvPr>
          <p:cNvCxnSpPr>
            <a:cxnSpLocks/>
            <a:stCxn id="20" idx="5"/>
          </p:cNvCxnSpPr>
          <p:nvPr/>
        </p:nvCxnSpPr>
        <p:spPr>
          <a:xfrm rot="5400000">
            <a:off x="6073311" y="2392713"/>
            <a:ext cx="2760390" cy="1973182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8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, メール, Teams&#10;&#10;自動的に生成された説明">
            <a:extLst>
              <a:ext uri="{FF2B5EF4-FFF2-40B4-BE49-F238E27FC236}">
                <a16:creationId xmlns:a16="http://schemas.microsoft.com/office/drawing/2014/main" id="{7CCB88C4-8D81-6345-A3E4-7C06061A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93" y="621793"/>
            <a:ext cx="8691126" cy="44107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CA9606-BB65-7745-A58E-980C08B875CC}"/>
              </a:ext>
            </a:extLst>
          </p:cNvPr>
          <p:cNvSpPr txBox="1"/>
          <p:nvPr/>
        </p:nvSpPr>
        <p:spPr>
          <a:xfrm>
            <a:off x="60070" y="60071"/>
            <a:ext cx="8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img2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1D6C21F-257E-8542-A3B3-9EB68E139A93}"/>
              </a:ext>
            </a:extLst>
          </p:cNvPr>
          <p:cNvSpPr/>
          <p:nvPr/>
        </p:nvSpPr>
        <p:spPr>
          <a:xfrm>
            <a:off x="5914248" y="3531085"/>
            <a:ext cx="3578260" cy="2269013"/>
          </a:xfrm>
          <a:prstGeom prst="rect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kumimoji="1" lang="en-US" altLang="ja-JP" sz="10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B440949-4ACB-B248-BE35-BD44A06BF98B}"/>
              </a:ext>
            </a:extLst>
          </p:cNvPr>
          <p:cNvCxnSpPr>
            <a:cxnSpLocks/>
          </p:cNvCxnSpPr>
          <p:nvPr/>
        </p:nvCxnSpPr>
        <p:spPr>
          <a:xfrm>
            <a:off x="5427784" y="3531085"/>
            <a:ext cx="486464" cy="44021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9DA093D9-15FB-BA4B-9404-3A66F927C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44368"/>
            <a:ext cx="3264479" cy="1996264"/>
          </a:xfrm>
          <a:prstGeom prst="rect">
            <a:avLst/>
          </a:prstGeom>
        </p:spPr>
      </p:pic>
      <p:sp>
        <p:nvSpPr>
          <p:cNvPr id="14" name="円/楕円 13">
            <a:extLst>
              <a:ext uri="{FF2B5EF4-FFF2-40B4-BE49-F238E27FC236}">
                <a16:creationId xmlns:a16="http://schemas.microsoft.com/office/drawing/2014/main" id="{156D519F-D272-5F4B-87EB-AD62031582EE}"/>
              </a:ext>
            </a:extLst>
          </p:cNvPr>
          <p:cNvSpPr/>
          <p:nvPr/>
        </p:nvSpPr>
        <p:spPr>
          <a:xfrm>
            <a:off x="323093" y="1139114"/>
            <a:ext cx="991774" cy="3359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638BD57-519D-9244-B02F-5D361D5E0FA0}"/>
              </a:ext>
            </a:extLst>
          </p:cNvPr>
          <p:cNvSpPr/>
          <p:nvPr/>
        </p:nvSpPr>
        <p:spPr>
          <a:xfrm>
            <a:off x="5512714" y="685491"/>
            <a:ext cx="2335338" cy="11049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8432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0BA2C80-6D0D-A142-A02D-162A07078F65}"/>
              </a:ext>
            </a:extLst>
          </p:cNvPr>
          <p:cNvSpPr txBox="1"/>
          <p:nvPr/>
        </p:nvSpPr>
        <p:spPr>
          <a:xfrm>
            <a:off x="60070" y="60071"/>
            <a:ext cx="8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img20 </a:t>
            </a:r>
            <a:endParaRPr kumimoji="1" lang="ja-JP" altLang="en-US"/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0ED2AFF2-8E5A-0D40-BB2C-52883FF6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" y="670418"/>
            <a:ext cx="7985220" cy="457744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B4F53D0-3585-CE4A-9DCC-5FC268B7675D}"/>
              </a:ext>
            </a:extLst>
          </p:cNvPr>
          <p:cNvSpPr/>
          <p:nvPr/>
        </p:nvSpPr>
        <p:spPr>
          <a:xfrm>
            <a:off x="7321827" y="429403"/>
            <a:ext cx="4088295" cy="3658893"/>
          </a:xfrm>
          <a:prstGeom prst="rect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kumimoji="1" lang="en-US" altLang="ja-JP" sz="10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EBA872B7-E29C-104E-A4F3-E8ED9EE98D00}"/>
              </a:ext>
            </a:extLst>
          </p:cNvPr>
          <p:cNvSpPr/>
          <p:nvPr/>
        </p:nvSpPr>
        <p:spPr>
          <a:xfrm>
            <a:off x="6536572" y="4446104"/>
            <a:ext cx="410915" cy="1161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A847C985-C462-F44C-AF28-191B0E93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812" y="567971"/>
            <a:ext cx="3885821" cy="3454064"/>
          </a:xfrm>
          <a:prstGeom prst="rect">
            <a:avLst/>
          </a:prstGeom>
        </p:spPr>
      </p:pic>
      <p:sp>
        <p:nvSpPr>
          <p:cNvPr id="10" name="七角形 9">
            <a:extLst>
              <a:ext uri="{FF2B5EF4-FFF2-40B4-BE49-F238E27FC236}">
                <a16:creationId xmlns:a16="http://schemas.microsoft.com/office/drawing/2014/main" id="{A06D3EDB-56AF-E34D-8B0E-1548E03ED14B}"/>
              </a:ext>
            </a:extLst>
          </p:cNvPr>
          <p:cNvSpPr/>
          <p:nvPr/>
        </p:nvSpPr>
        <p:spPr>
          <a:xfrm>
            <a:off x="7533897" y="537896"/>
            <a:ext cx="298173" cy="265043"/>
          </a:xfrm>
          <a:prstGeom prst="heptagon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endParaRPr kumimoji="1" lang="ja-JP" altLang="en-US" sz="1200" b="1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七角形 10">
            <a:extLst>
              <a:ext uri="{FF2B5EF4-FFF2-40B4-BE49-F238E27FC236}">
                <a16:creationId xmlns:a16="http://schemas.microsoft.com/office/drawing/2014/main" id="{2C3665A2-1014-DC41-87AB-AB8B35765F28}"/>
              </a:ext>
            </a:extLst>
          </p:cNvPr>
          <p:cNvSpPr/>
          <p:nvPr/>
        </p:nvSpPr>
        <p:spPr>
          <a:xfrm>
            <a:off x="7235724" y="3240156"/>
            <a:ext cx="298173" cy="265043"/>
          </a:xfrm>
          <a:prstGeom prst="heptagon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>
                <a:latin typeface="Meiryo UI" panose="020B0604030504040204" pitchFamily="34" charset="-128"/>
                <a:ea typeface="Meiryo UI" panose="020B0604030504040204" pitchFamily="34" charset="-128"/>
              </a:rPr>
              <a:t>2</a:t>
            </a:r>
            <a:endParaRPr kumimoji="1" lang="ja-JP" altLang="en-US" sz="1200" b="1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2" name="七角形 11">
            <a:extLst>
              <a:ext uri="{FF2B5EF4-FFF2-40B4-BE49-F238E27FC236}">
                <a16:creationId xmlns:a16="http://schemas.microsoft.com/office/drawing/2014/main" id="{794F9315-2AF5-1648-B8FD-1EABEB1DC94B}"/>
              </a:ext>
            </a:extLst>
          </p:cNvPr>
          <p:cNvSpPr/>
          <p:nvPr/>
        </p:nvSpPr>
        <p:spPr>
          <a:xfrm>
            <a:off x="11058562" y="2826617"/>
            <a:ext cx="298173" cy="265043"/>
          </a:xfrm>
          <a:prstGeom prst="heptagon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>
                <a:latin typeface="Meiryo UI" panose="020B0604030504040204" pitchFamily="34" charset="-128"/>
                <a:ea typeface="Meiryo UI" panose="020B0604030504040204" pitchFamily="34" charset="-128"/>
              </a:rPr>
              <a:t>3</a:t>
            </a:r>
            <a:endParaRPr kumimoji="1" lang="ja-JP" altLang="en-US" sz="1200" b="1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七角形 12">
            <a:extLst>
              <a:ext uri="{FF2B5EF4-FFF2-40B4-BE49-F238E27FC236}">
                <a16:creationId xmlns:a16="http://schemas.microsoft.com/office/drawing/2014/main" id="{B0DE4F6F-CC5A-0440-887C-6AB236A93DB4}"/>
              </a:ext>
            </a:extLst>
          </p:cNvPr>
          <p:cNvSpPr/>
          <p:nvPr/>
        </p:nvSpPr>
        <p:spPr>
          <a:xfrm>
            <a:off x="7235724" y="2438400"/>
            <a:ext cx="298173" cy="265043"/>
          </a:xfrm>
          <a:prstGeom prst="heptagon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latin typeface="Meiryo UI" panose="020B0604030504040204" pitchFamily="34" charset="-128"/>
                <a:ea typeface="Meiryo UI" panose="020B0604030504040204" pitchFamily="34" charset="-128"/>
              </a:rPr>
              <a:t>4</a:t>
            </a:r>
            <a:endParaRPr kumimoji="1" lang="ja-JP" altLang="en-US" sz="1200" b="1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4" name="七角形 13">
            <a:extLst>
              <a:ext uri="{FF2B5EF4-FFF2-40B4-BE49-F238E27FC236}">
                <a16:creationId xmlns:a16="http://schemas.microsoft.com/office/drawing/2014/main" id="{9CF96E72-0788-D742-B596-7904FBE4F28E}"/>
              </a:ext>
            </a:extLst>
          </p:cNvPr>
          <p:cNvSpPr/>
          <p:nvPr/>
        </p:nvSpPr>
        <p:spPr>
          <a:xfrm>
            <a:off x="9327722" y="2397825"/>
            <a:ext cx="298173" cy="265043"/>
          </a:xfrm>
          <a:prstGeom prst="heptagon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endParaRPr kumimoji="1" lang="ja-JP" altLang="en-US" sz="1200" b="1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5" name="七角形 14">
            <a:extLst>
              <a:ext uri="{FF2B5EF4-FFF2-40B4-BE49-F238E27FC236}">
                <a16:creationId xmlns:a16="http://schemas.microsoft.com/office/drawing/2014/main" id="{7168B889-4A8F-EA46-8C40-BC492D8BB0B6}"/>
              </a:ext>
            </a:extLst>
          </p:cNvPr>
          <p:cNvSpPr/>
          <p:nvPr/>
        </p:nvSpPr>
        <p:spPr>
          <a:xfrm>
            <a:off x="7533897" y="1156845"/>
            <a:ext cx="298173" cy="265043"/>
          </a:xfrm>
          <a:prstGeom prst="heptagon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latin typeface="Meiryo UI" panose="020B0604030504040204" pitchFamily="34" charset="-128"/>
                <a:ea typeface="Meiryo UI" panose="020B0604030504040204" pitchFamily="34" charset="-128"/>
              </a:rPr>
              <a:t>6</a:t>
            </a:r>
            <a:endParaRPr kumimoji="1" lang="ja-JP" altLang="en-US" sz="1200" b="1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0462E5D8-2AB9-9841-932A-A83D144EAEA5}"/>
              </a:ext>
            </a:extLst>
          </p:cNvPr>
          <p:cNvSpPr/>
          <p:nvPr/>
        </p:nvSpPr>
        <p:spPr>
          <a:xfrm>
            <a:off x="6536572" y="4578042"/>
            <a:ext cx="848240" cy="17286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629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570050C-C892-064E-AE2E-A386E8DAE952}"/>
              </a:ext>
            </a:extLst>
          </p:cNvPr>
          <p:cNvSpPr txBox="1"/>
          <p:nvPr/>
        </p:nvSpPr>
        <p:spPr>
          <a:xfrm>
            <a:off x="60070" y="60071"/>
            <a:ext cx="8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img21 </a:t>
            </a:r>
            <a:endParaRPr kumimoji="1" lang="ja-JP" altLang="en-US"/>
          </a:p>
        </p:txBody>
      </p:sp>
      <p:pic>
        <p:nvPicPr>
          <p:cNvPr id="4" name="図 3" descr="テーブル&#10;&#10;中程度の精度で自動的に生成された説明">
            <a:extLst>
              <a:ext uri="{FF2B5EF4-FFF2-40B4-BE49-F238E27FC236}">
                <a16:creationId xmlns:a16="http://schemas.microsoft.com/office/drawing/2014/main" id="{82F9F02A-5F74-214F-9983-CA0905F67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27" y="701490"/>
            <a:ext cx="8975154" cy="3129648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A676326-14C7-5148-A809-E61A3146BFED}"/>
              </a:ext>
            </a:extLst>
          </p:cNvPr>
          <p:cNvSpPr/>
          <p:nvPr/>
        </p:nvSpPr>
        <p:spPr>
          <a:xfrm>
            <a:off x="2759888" y="2572326"/>
            <a:ext cx="5844682" cy="4012670"/>
          </a:xfrm>
          <a:prstGeom prst="rect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kumimoji="1" lang="en-US" altLang="ja-JP" sz="10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7B57F742-339D-D740-AD8F-4603F05CDA2C}"/>
              </a:ext>
            </a:extLst>
          </p:cNvPr>
          <p:cNvSpPr/>
          <p:nvPr/>
        </p:nvSpPr>
        <p:spPr>
          <a:xfrm>
            <a:off x="7957082" y="1021571"/>
            <a:ext cx="1478401" cy="48535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7D72AC7B-043C-8449-8A81-C828C822FF10}"/>
              </a:ext>
            </a:extLst>
          </p:cNvPr>
          <p:cNvSpPr/>
          <p:nvPr/>
        </p:nvSpPr>
        <p:spPr>
          <a:xfrm>
            <a:off x="8102928" y="861105"/>
            <a:ext cx="916082" cy="1604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234500FB-2FA5-6B41-A69C-35EC973A5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180" y="2756054"/>
            <a:ext cx="5445838" cy="3714687"/>
          </a:xfrm>
          <a:prstGeom prst="rect">
            <a:avLst/>
          </a:prstGeom>
        </p:spPr>
      </p:pic>
      <p:cxnSp>
        <p:nvCxnSpPr>
          <p:cNvPr id="18" name="直線矢印コネクタ 21">
            <a:extLst>
              <a:ext uri="{FF2B5EF4-FFF2-40B4-BE49-F238E27FC236}">
                <a16:creationId xmlns:a16="http://schemas.microsoft.com/office/drawing/2014/main" id="{E7D80C44-1D45-6540-A6A8-A2A8CEFF1C19}"/>
              </a:ext>
            </a:extLst>
          </p:cNvPr>
          <p:cNvCxnSpPr>
            <a:cxnSpLocks/>
            <a:stCxn id="17" idx="3"/>
          </p:cNvCxnSpPr>
          <p:nvPr/>
        </p:nvCxnSpPr>
        <p:spPr>
          <a:xfrm flipH="1">
            <a:off x="4019413" y="1435843"/>
            <a:ext cx="4154176" cy="271537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円/楕円 21">
            <a:extLst>
              <a:ext uri="{FF2B5EF4-FFF2-40B4-BE49-F238E27FC236}">
                <a16:creationId xmlns:a16="http://schemas.microsoft.com/office/drawing/2014/main" id="{3963AF0D-66AC-2B4C-9AE5-A1ECEECA07E5}"/>
              </a:ext>
            </a:extLst>
          </p:cNvPr>
          <p:cNvSpPr/>
          <p:nvPr/>
        </p:nvSpPr>
        <p:spPr>
          <a:xfrm>
            <a:off x="2973446" y="3860550"/>
            <a:ext cx="1368310" cy="47439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0029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E0B9CFB5-F86C-754F-B51D-739D81DD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79" y="714510"/>
            <a:ext cx="5727609" cy="2097361"/>
          </a:xfrm>
          <a:prstGeom prst="rect">
            <a:avLst/>
          </a:prstGeom>
        </p:spPr>
      </p:pic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F47893D0-3B64-514C-B916-5C15248AB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409" y="2335750"/>
            <a:ext cx="2889250" cy="2343150"/>
          </a:xfrm>
          <a:prstGeom prst="rect">
            <a:avLst/>
          </a:prstGeom>
        </p:spPr>
      </p:pic>
      <p:pic>
        <p:nvPicPr>
          <p:cNvPr id="9" name="図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67253386-5077-294A-8FB3-1975724A3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028" y="4269391"/>
            <a:ext cx="3389853" cy="189942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2E0544-3BA7-CC41-B46B-ADF181626441}"/>
              </a:ext>
            </a:extLst>
          </p:cNvPr>
          <p:cNvSpPr txBox="1"/>
          <p:nvPr/>
        </p:nvSpPr>
        <p:spPr>
          <a:xfrm>
            <a:off x="60070" y="60071"/>
            <a:ext cx="8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img22 </a:t>
            </a:r>
            <a:endParaRPr kumimoji="1" lang="ja-JP" altLang="en-US"/>
          </a:p>
        </p:txBody>
      </p:sp>
      <p:cxnSp>
        <p:nvCxnSpPr>
          <p:cNvPr id="11" name="直線矢印コネクタ 21">
            <a:extLst>
              <a:ext uri="{FF2B5EF4-FFF2-40B4-BE49-F238E27FC236}">
                <a16:creationId xmlns:a16="http://schemas.microsoft.com/office/drawing/2014/main" id="{737A73FF-0EF9-6E4F-923F-4BE29E530A87}"/>
              </a:ext>
            </a:extLst>
          </p:cNvPr>
          <p:cNvCxnSpPr>
            <a:cxnSpLocks/>
          </p:cNvCxnSpPr>
          <p:nvPr/>
        </p:nvCxnSpPr>
        <p:spPr>
          <a:xfrm>
            <a:off x="3924796" y="689182"/>
            <a:ext cx="6633564" cy="376502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462E7AA-AE5D-754F-9EF4-E95FE30DF2B9}"/>
              </a:ext>
            </a:extLst>
          </p:cNvPr>
          <p:cNvSpPr/>
          <p:nvPr/>
        </p:nvSpPr>
        <p:spPr>
          <a:xfrm>
            <a:off x="2504132" y="3421396"/>
            <a:ext cx="1882151" cy="324509"/>
          </a:xfrm>
          <a:prstGeom prst="rect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en-US" altLang="ja-JP" sz="1050">
                <a:latin typeface="Meiryo UI" panose="020B0604030504040204" pitchFamily="34" charset="-128"/>
                <a:ea typeface="Meiryo UI" panose="020B0604030504040204" pitchFamily="34" charset="-128"/>
              </a:rPr>
              <a:t>Glue</a:t>
            </a:r>
            <a:r>
              <a:rPr kumimoji="1"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で設定したカタログ情報</a:t>
            </a:r>
            <a:endParaRPr kumimoji="1" lang="en-US" altLang="ja-JP" sz="10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87EB9EE-E387-F54D-B79F-580B04EB2957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4386283" y="3112096"/>
            <a:ext cx="626186" cy="47155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2898A992-6C94-F94F-8D89-7F5E3CADDD7B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4386283" y="3347873"/>
            <a:ext cx="698834" cy="23577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F0B56C90-F551-C34C-91C1-2405F1B60903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86283" y="3583651"/>
            <a:ext cx="698834" cy="403052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06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3D88800-5B32-D445-8703-5480DFE6A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37" y="851392"/>
            <a:ext cx="8736201" cy="353816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A5A7A9-01FD-1C41-9FA3-F9B4CEFA225D}"/>
              </a:ext>
            </a:extLst>
          </p:cNvPr>
          <p:cNvSpPr txBox="1"/>
          <p:nvPr/>
        </p:nvSpPr>
        <p:spPr>
          <a:xfrm>
            <a:off x="60070" y="60071"/>
            <a:ext cx="8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img3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C571D9-5CE5-C544-99E5-84B9D54773BB}"/>
              </a:ext>
            </a:extLst>
          </p:cNvPr>
          <p:cNvSpPr/>
          <p:nvPr/>
        </p:nvSpPr>
        <p:spPr>
          <a:xfrm>
            <a:off x="6096000" y="1842448"/>
            <a:ext cx="3423311" cy="2422527"/>
          </a:xfrm>
          <a:prstGeom prst="rect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en-US" altLang="ja-JP" sz="1050">
                <a:latin typeface="Meiryo UI" panose="020B0604030504040204" pitchFamily="34" charset="-128"/>
                <a:ea typeface="Meiryo UI" panose="020B0604030504040204" pitchFamily="34" charset="-128"/>
              </a:rPr>
              <a:t>Athena</a:t>
            </a:r>
            <a:r>
              <a:rPr kumimoji="1"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統合を有効にすると、裏で</a:t>
            </a:r>
            <a:r>
              <a:rPr kumimoji="1" lang="en-US" altLang="ja-JP" sz="1050">
                <a:latin typeface="Meiryo UI" panose="020B0604030504040204" pitchFamily="34" charset="-128"/>
                <a:ea typeface="Meiryo UI" panose="020B0604030504040204" pitchFamily="34" charset="-128"/>
              </a:rPr>
              <a:t>Athena</a:t>
            </a:r>
            <a:r>
              <a:rPr kumimoji="1"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活用に必要な</a:t>
            </a:r>
            <a:r>
              <a:rPr kumimoji="1" lang="en-US" altLang="ja-JP" sz="1050">
                <a:latin typeface="Meiryo UI" panose="020B0604030504040204" pitchFamily="34" charset="-128"/>
                <a:ea typeface="Meiryo UI" panose="020B0604030504040204" pitchFamily="34" charset="-128"/>
              </a:rPr>
              <a:t>AWS</a:t>
            </a:r>
            <a:r>
              <a:rPr kumimoji="1"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リソースがデプロイされる。</a:t>
            </a:r>
            <a:endParaRPr kumimoji="1" lang="en-US" altLang="ja-JP" sz="10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0491F98C-C5E1-584B-8BB4-0C326A5AA2D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147292" y="1396282"/>
            <a:ext cx="376554" cy="446166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>
            <a:extLst>
              <a:ext uri="{FF2B5EF4-FFF2-40B4-BE49-F238E27FC236}">
                <a16:creationId xmlns:a16="http://schemas.microsoft.com/office/drawing/2014/main" id="{AF0FF7E8-1E46-C746-8357-DAA930B61214}"/>
              </a:ext>
            </a:extLst>
          </p:cNvPr>
          <p:cNvSpPr/>
          <p:nvPr/>
        </p:nvSpPr>
        <p:spPr>
          <a:xfrm>
            <a:off x="405164" y="2227050"/>
            <a:ext cx="991774" cy="3359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08AB5673-686F-A449-837D-FC2447561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752" y="2282662"/>
            <a:ext cx="3128093" cy="1873639"/>
          </a:xfrm>
          <a:prstGeom prst="rect">
            <a:avLst/>
          </a:prstGeom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id="{25AE55C4-E1F0-454D-BB93-7C6C52672ADA}"/>
              </a:ext>
            </a:extLst>
          </p:cNvPr>
          <p:cNvSpPr/>
          <p:nvPr/>
        </p:nvSpPr>
        <p:spPr>
          <a:xfrm>
            <a:off x="7260758" y="1109539"/>
            <a:ext cx="1796474" cy="3359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924EA3-2453-EC4C-8DF8-92A27795262A}"/>
              </a:ext>
            </a:extLst>
          </p:cNvPr>
          <p:cNvSpPr/>
          <p:nvPr/>
        </p:nvSpPr>
        <p:spPr>
          <a:xfrm>
            <a:off x="5611391" y="910919"/>
            <a:ext cx="2335338" cy="11049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3084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CD06D7A3-488E-2243-B636-34EE7C3B3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02" y="1957877"/>
            <a:ext cx="6497524" cy="3882270"/>
          </a:xfrm>
          <a:prstGeom prst="rect">
            <a:avLst/>
          </a:prstGeom>
        </p:spPr>
      </p:pic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1849ABB5-1070-0541-B234-4B747B5E7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902" y="466660"/>
            <a:ext cx="6495818" cy="133612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BB2666-A253-B04E-BB7E-68ED26753E48}"/>
              </a:ext>
            </a:extLst>
          </p:cNvPr>
          <p:cNvSpPr/>
          <p:nvPr/>
        </p:nvSpPr>
        <p:spPr>
          <a:xfrm>
            <a:off x="315925" y="493547"/>
            <a:ext cx="1686412" cy="528023"/>
          </a:xfrm>
          <a:prstGeom prst="rect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エージェントから収集されたデータを格納する</a:t>
            </a:r>
            <a:r>
              <a:rPr kumimoji="1" lang="en-US" altLang="ja-JP" sz="1050">
                <a:latin typeface="Meiryo UI" panose="020B0604030504040204" pitchFamily="34" charset="-128"/>
                <a:ea typeface="Meiryo UI" panose="020B0604030504040204" pitchFamily="34" charset="-128"/>
              </a:rPr>
              <a:t>S3</a:t>
            </a:r>
            <a:r>
              <a:rPr kumimoji="1"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バケット。</a:t>
            </a:r>
            <a:endParaRPr kumimoji="1" lang="en-US" altLang="ja-JP" sz="10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AF441DE-3095-D443-B656-B83CFA0F301A}"/>
              </a:ext>
            </a:extLst>
          </p:cNvPr>
          <p:cNvCxnSpPr>
            <a:cxnSpLocks/>
          </p:cNvCxnSpPr>
          <p:nvPr/>
        </p:nvCxnSpPr>
        <p:spPr>
          <a:xfrm>
            <a:off x="1869843" y="1021570"/>
            <a:ext cx="746542" cy="48535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B0B99F1-FB8E-9F4C-BDB4-5BA003959ED9}"/>
              </a:ext>
            </a:extLst>
          </p:cNvPr>
          <p:cNvSpPr/>
          <p:nvPr/>
        </p:nvSpPr>
        <p:spPr>
          <a:xfrm>
            <a:off x="315925" y="3412147"/>
            <a:ext cx="1686412" cy="746037"/>
          </a:xfrm>
          <a:prstGeom prst="rect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エージェントから収集された</a:t>
            </a:r>
            <a:r>
              <a:rPr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ストリームを</a:t>
            </a:r>
            <a:r>
              <a:rPr lang="en-US" altLang="ja-JP" sz="1050">
                <a:latin typeface="Meiryo UI" panose="020B0604030504040204" pitchFamily="34" charset="-128"/>
                <a:ea typeface="Meiryo UI" panose="020B0604030504040204" pitchFamily="34" charset="-128"/>
              </a:rPr>
              <a:t>S3</a:t>
            </a:r>
            <a:r>
              <a:rPr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へ</a:t>
            </a:r>
            <a:r>
              <a:rPr kumimoji="1"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格納するための</a:t>
            </a:r>
            <a:r>
              <a:rPr kumimoji="1" lang="en-US" altLang="ja-JP" sz="1050">
                <a:latin typeface="Meiryo UI" panose="020B0604030504040204" pitchFamily="34" charset="-128"/>
                <a:ea typeface="Meiryo UI" panose="020B0604030504040204" pitchFamily="34" charset="-128"/>
              </a:rPr>
              <a:t>Kinesis (Firehose)</a:t>
            </a:r>
            <a:r>
              <a:rPr kumimoji="1"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が作られる。</a:t>
            </a:r>
            <a:endParaRPr kumimoji="1" lang="en-US" altLang="ja-JP" sz="10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604725A-B2F6-B64D-B14E-93E055A423C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002337" y="3785166"/>
            <a:ext cx="1107958" cy="55322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82295B6-C326-F44A-9F61-434B565EE04E}"/>
              </a:ext>
            </a:extLst>
          </p:cNvPr>
          <p:cNvSpPr txBox="1"/>
          <p:nvPr/>
        </p:nvSpPr>
        <p:spPr>
          <a:xfrm>
            <a:off x="60070" y="60071"/>
            <a:ext cx="8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img4</a:t>
            </a:r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925236E-7AC5-784D-93A6-79C038441BDC}"/>
              </a:ext>
            </a:extLst>
          </p:cNvPr>
          <p:cNvSpPr/>
          <p:nvPr/>
        </p:nvSpPr>
        <p:spPr>
          <a:xfrm>
            <a:off x="2716887" y="1605623"/>
            <a:ext cx="848615" cy="7187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E936E08-D814-1E4C-B4D3-A028D10B3BC3}"/>
              </a:ext>
            </a:extLst>
          </p:cNvPr>
          <p:cNvSpPr/>
          <p:nvPr/>
        </p:nvSpPr>
        <p:spPr>
          <a:xfrm>
            <a:off x="5947986" y="2027738"/>
            <a:ext cx="1761919" cy="576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756A3ED-0DF2-1844-86E8-CF4DD852A092}"/>
              </a:ext>
            </a:extLst>
          </p:cNvPr>
          <p:cNvSpPr/>
          <p:nvPr/>
        </p:nvSpPr>
        <p:spPr>
          <a:xfrm>
            <a:off x="7368924" y="3841392"/>
            <a:ext cx="715951" cy="6618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4B3A9DD-E3DB-3448-A3D4-4641338B1722}"/>
              </a:ext>
            </a:extLst>
          </p:cNvPr>
          <p:cNvSpPr/>
          <p:nvPr/>
        </p:nvSpPr>
        <p:spPr>
          <a:xfrm>
            <a:off x="7368924" y="4158184"/>
            <a:ext cx="715951" cy="6618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91DB343-E381-C94F-84C1-06109873F365}"/>
              </a:ext>
            </a:extLst>
          </p:cNvPr>
          <p:cNvSpPr/>
          <p:nvPr/>
        </p:nvSpPr>
        <p:spPr>
          <a:xfrm>
            <a:off x="7368924" y="4447634"/>
            <a:ext cx="715951" cy="6618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0A955E0-10D8-C94C-9F23-EB230C8950D4}"/>
              </a:ext>
            </a:extLst>
          </p:cNvPr>
          <p:cNvSpPr/>
          <p:nvPr/>
        </p:nvSpPr>
        <p:spPr>
          <a:xfrm>
            <a:off x="7368924" y="4763398"/>
            <a:ext cx="715951" cy="6618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DDCBA44-9108-494C-9749-EC057DEFAA18}"/>
              </a:ext>
            </a:extLst>
          </p:cNvPr>
          <p:cNvSpPr/>
          <p:nvPr/>
        </p:nvSpPr>
        <p:spPr>
          <a:xfrm>
            <a:off x="7368924" y="5077702"/>
            <a:ext cx="715951" cy="6618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6942FD2-9125-C841-A986-01DBF6B697F7}"/>
              </a:ext>
            </a:extLst>
          </p:cNvPr>
          <p:cNvSpPr/>
          <p:nvPr/>
        </p:nvSpPr>
        <p:spPr>
          <a:xfrm>
            <a:off x="7368924" y="5373731"/>
            <a:ext cx="715951" cy="6618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8E86D2D-7A87-9C4B-8D61-21800D659ECD}"/>
              </a:ext>
            </a:extLst>
          </p:cNvPr>
          <p:cNvSpPr/>
          <p:nvPr/>
        </p:nvSpPr>
        <p:spPr>
          <a:xfrm>
            <a:off x="7368924" y="5663614"/>
            <a:ext cx="715951" cy="6618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186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ED43CD6E-6B56-FC43-A133-1B1EB4451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09" y="1399550"/>
            <a:ext cx="6200275" cy="1488066"/>
          </a:xfrm>
          <a:prstGeom prst="rect">
            <a:avLst/>
          </a:prstGeom>
        </p:spPr>
      </p:pic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57E73A1D-E36C-F24E-9147-663C31830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09" y="2997644"/>
            <a:ext cx="6200274" cy="206159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3BF5CB0-8798-9A48-A6E0-38FADEA57A03}"/>
              </a:ext>
            </a:extLst>
          </p:cNvPr>
          <p:cNvSpPr/>
          <p:nvPr/>
        </p:nvSpPr>
        <p:spPr>
          <a:xfrm>
            <a:off x="151490" y="830487"/>
            <a:ext cx="1417006" cy="459035"/>
          </a:xfrm>
          <a:prstGeom prst="rect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en-US" altLang="ja-JP" sz="1050">
                <a:latin typeface="Meiryo UI" panose="020B0604030504040204" pitchFamily="34" charset="-128"/>
                <a:ea typeface="Meiryo UI" panose="020B0604030504040204" pitchFamily="34" charset="-128"/>
              </a:rPr>
              <a:t>Athena</a:t>
            </a:r>
            <a:r>
              <a:rPr kumimoji="1"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が使う</a:t>
            </a:r>
            <a:r>
              <a:rPr kumimoji="1" lang="en-US" altLang="ja-JP" sz="1050">
                <a:latin typeface="Meiryo UI" panose="020B0604030504040204" pitchFamily="34" charset="-128"/>
                <a:ea typeface="Meiryo UI" panose="020B0604030504040204" pitchFamily="34" charset="-128"/>
              </a:rPr>
              <a:t>S3</a:t>
            </a:r>
            <a:r>
              <a:rPr kumimoji="1"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のデータカタログ</a:t>
            </a:r>
            <a:r>
              <a:rPr kumimoji="1" lang="en-US" altLang="ja-JP" sz="1050">
                <a:latin typeface="Meiryo UI" panose="020B0604030504040204" pitchFamily="34" charset="-128"/>
                <a:ea typeface="Meiryo UI" panose="020B0604030504040204" pitchFamily="34" charset="-128"/>
              </a:rPr>
              <a:t>(Glue)</a:t>
            </a:r>
            <a:r>
              <a:rPr kumimoji="1"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  <a:endParaRPr kumimoji="1" lang="en-US" altLang="ja-JP" sz="10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AAEA871-34B6-EF40-A845-C0AB764E4FD4}"/>
              </a:ext>
            </a:extLst>
          </p:cNvPr>
          <p:cNvCxnSpPr>
            <a:cxnSpLocks/>
          </p:cNvCxnSpPr>
          <p:nvPr/>
        </p:nvCxnSpPr>
        <p:spPr>
          <a:xfrm>
            <a:off x="540631" y="1289522"/>
            <a:ext cx="196278" cy="31902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>
            <a:extLst>
              <a:ext uri="{FF2B5EF4-FFF2-40B4-BE49-F238E27FC236}">
                <a16:creationId xmlns:a16="http://schemas.microsoft.com/office/drawing/2014/main" id="{1FC79896-5FF2-ED40-8208-76E01CD1D990}"/>
              </a:ext>
            </a:extLst>
          </p:cNvPr>
          <p:cNvSpPr/>
          <p:nvPr/>
        </p:nvSpPr>
        <p:spPr>
          <a:xfrm>
            <a:off x="638770" y="1899608"/>
            <a:ext cx="662748" cy="16797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1493E150-C649-1B49-814B-12E7A31F3A04}"/>
              </a:ext>
            </a:extLst>
          </p:cNvPr>
          <p:cNvSpPr/>
          <p:nvPr/>
        </p:nvSpPr>
        <p:spPr>
          <a:xfrm>
            <a:off x="798957" y="3641174"/>
            <a:ext cx="442491" cy="13656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CBF96F5-741C-3649-A4D6-75A6BA58E677}"/>
              </a:ext>
            </a:extLst>
          </p:cNvPr>
          <p:cNvSpPr txBox="1"/>
          <p:nvPr/>
        </p:nvSpPr>
        <p:spPr>
          <a:xfrm>
            <a:off x="60070" y="60071"/>
            <a:ext cx="8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img5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7782453-A13F-1A43-98A9-B9A9FE891C60}"/>
              </a:ext>
            </a:extLst>
          </p:cNvPr>
          <p:cNvSpPr/>
          <p:nvPr/>
        </p:nvSpPr>
        <p:spPr>
          <a:xfrm>
            <a:off x="4716725" y="1449032"/>
            <a:ext cx="1440674" cy="6400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78FF284-09AB-D848-A45D-F1E204E4BC79}"/>
              </a:ext>
            </a:extLst>
          </p:cNvPr>
          <p:cNvSpPr/>
          <p:nvPr/>
        </p:nvSpPr>
        <p:spPr>
          <a:xfrm>
            <a:off x="4716725" y="3047587"/>
            <a:ext cx="1440674" cy="6400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DC9EDD1-E77D-C440-AE83-9B9B0A43FED3}"/>
              </a:ext>
            </a:extLst>
          </p:cNvPr>
          <p:cNvSpPr/>
          <p:nvPr/>
        </p:nvSpPr>
        <p:spPr>
          <a:xfrm>
            <a:off x="5387496" y="2218497"/>
            <a:ext cx="6611537" cy="4445440"/>
          </a:xfrm>
          <a:prstGeom prst="rect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kumimoji="1" lang="en-US" altLang="ja-JP" sz="10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図 6" descr="テーブル&#10;&#10;自動的に生成された説明">
            <a:extLst>
              <a:ext uri="{FF2B5EF4-FFF2-40B4-BE49-F238E27FC236}">
                <a16:creationId xmlns:a16="http://schemas.microsoft.com/office/drawing/2014/main" id="{B55CC603-D203-5D46-9269-F700AC8C1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574" y="2253145"/>
            <a:ext cx="6431626" cy="4315009"/>
          </a:xfrm>
          <a:prstGeom prst="rect">
            <a:avLst/>
          </a:prstGeom>
        </p:spPr>
      </p:pic>
      <p:sp>
        <p:nvSpPr>
          <p:cNvPr id="16" name="円/楕円 15">
            <a:extLst>
              <a:ext uri="{FF2B5EF4-FFF2-40B4-BE49-F238E27FC236}">
                <a16:creationId xmlns:a16="http://schemas.microsoft.com/office/drawing/2014/main" id="{D304F72D-76D0-1548-8583-EC865B6D4CAD}"/>
              </a:ext>
            </a:extLst>
          </p:cNvPr>
          <p:cNvSpPr/>
          <p:nvPr/>
        </p:nvSpPr>
        <p:spPr>
          <a:xfrm>
            <a:off x="1656436" y="4028439"/>
            <a:ext cx="553912" cy="1422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21">
            <a:extLst>
              <a:ext uri="{FF2B5EF4-FFF2-40B4-BE49-F238E27FC236}">
                <a16:creationId xmlns:a16="http://schemas.microsoft.com/office/drawing/2014/main" id="{A9EBCA3D-B5FB-BB41-A563-5C38ACC504C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2210348" y="3558924"/>
            <a:ext cx="3245226" cy="54065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985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, Web サイト&#10;&#10;自動的に生成された説明">
            <a:extLst>
              <a:ext uri="{FF2B5EF4-FFF2-40B4-BE49-F238E27FC236}">
                <a16:creationId xmlns:a16="http://schemas.microsoft.com/office/drawing/2014/main" id="{B74B6176-6B4A-FC48-B505-D2FEA33B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2"/>
            <a:ext cx="7232387" cy="309184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392EFFE-EF16-AE4E-8C83-638B4742A242}"/>
              </a:ext>
            </a:extLst>
          </p:cNvPr>
          <p:cNvSpPr/>
          <p:nvPr/>
        </p:nvSpPr>
        <p:spPr>
          <a:xfrm>
            <a:off x="529507" y="3492241"/>
            <a:ext cx="3822235" cy="2441347"/>
          </a:xfrm>
          <a:prstGeom prst="rect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kumimoji="1" lang="en-US" altLang="ja-JP" sz="10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5A0CA07-F705-CF4B-BC8F-99B4F249EAFE}"/>
              </a:ext>
            </a:extLst>
          </p:cNvPr>
          <p:cNvCxnSpPr>
            <a:cxnSpLocks/>
          </p:cNvCxnSpPr>
          <p:nvPr/>
        </p:nvCxnSpPr>
        <p:spPr>
          <a:xfrm flipV="1">
            <a:off x="4351742" y="3365759"/>
            <a:ext cx="1121309" cy="418656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BA6F83A2-8579-3B47-8990-1214CEADE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3602284"/>
            <a:ext cx="3578201" cy="225054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90D6D44-293A-8D40-8F34-548346BF6039}"/>
              </a:ext>
            </a:extLst>
          </p:cNvPr>
          <p:cNvSpPr txBox="1"/>
          <p:nvPr/>
        </p:nvSpPr>
        <p:spPr>
          <a:xfrm>
            <a:off x="60070" y="60071"/>
            <a:ext cx="8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img6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B8AE267-4CD7-434E-BEC5-86DB8CE60180}"/>
              </a:ext>
            </a:extLst>
          </p:cNvPr>
          <p:cNvSpPr/>
          <p:nvPr/>
        </p:nvSpPr>
        <p:spPr>
          <a:xfrm>
            <a:off x="4912396" y="1151222"/>
            <a:ext cx="1994942" cy="1129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2215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7A85F81-582E-C84B-BD00-0BA25CF6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65" y="694110"/>
            <a:ext cx="9535074" cy="324192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BDD313-921B-0046-9270-F4C3663F1C26}"/>
              </a:ext>
            </a:extLst>
          </p:cNvPr>
          <p:cNvSpPr txBox="1"/>
          <p:nvPr/>
        </p:nvSpPr>
        <p:spPr>
          <a:xfrm>
            <a:off x="60070" y="60071"/>
            <a:ext cx="8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img7</a:t>
            </a:r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1443CCC7-5388-554E-B483-CECD16134BFC}"/>
              </a:ext>
            </a:extLst>
          </p:cNvPr>
          <p:cNvSpPr/>
          <p:nvPr/>
        </p:nvSpPr>
        <p:spPr>
          <a:xfrm>
            <a:off x="356464" y="1993050"/>
            <a:ext cx="1005123" cy="24289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B24B5C0-92EA-6549-BE64-5A2C84F0011B}"/>
              </a:ext>
            </a:extLst>
          </p:cNvPr>
          <p:cNvSpPr/>
          <p:nvPr/>
        </p:nvSpPr>
        <p:spPr>
          <a:xfrm>
            <a:off x="6616205" y="749939"/>
            <a:ext cx="2126511" cy="1249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829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8E3CDCFF-43E4-C14D-BD25-C2C4996D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89" y="824129"/>
            <a:ext cx="8517085" cy="349200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8F77CFA-5251-5C43-8824-3CA598FC8800}"/>
              </a:ext>
            </a:extLst>
          </p:cNvPr>
          <p:cNvSpPr txBox="1"/>
          <p:nvPr/>
        </p:nvSpPr>
        <p:spPr>
          <a:xfrm>
            <a:off x="60070" y="60071"/>
            <a:ext cx="8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img8</a:t>
            </a:r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BA60D199-1A1B-D64A-B25E-526D9F1B35E1}"/>
              </a:ext>
            </a:extLst>
          </p:cNvPr>
          <p:cNvSpPr/>
          <p:nvPr/>
        </p:nvSpPr>
        <p:spPr>
          <a:xfrm>
            <a:off x="376489" y="1799490"/>
            <a:ext cx="965076" cy="22954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ED3FE9D0-E271-D248-A142-C9C8F44AB9B9}"/>
              </a:ext>
            </a:extLst>
          </p:cNvPr>
          <p:cNvSpPr/>
          <p:nvPr/>
        </p:nvSpPr>
        <p:spPr>
          <a:xfrm>
            <a:off x="1772067" y="3330733"/>
            <a:ext cx="857667" cy="17335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21D4BA-F691-9947-A88C-5DCD075A6A69}"/>
              </a:ext>
            </a:extLst>
          </p:cNvPr>
          <p:cNvSpPr/>
          <p:nvPr/>
        </p:nvSpPr>
        <p:spPr>
          <a:xfrm>
            <a:off x="2778796" y="3760154"/>
            <a:ext cx="1572946" cy="418656"/>
          </a:xfrm>
          <a:prstGeom prst="rect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ドリルダウンすると、インベントリ詳細が確認できる。</a:t>
            </a:r>
            <a:endParaRPr kumimoji="1" lang="en-US" altLang="ja-JP" sz="10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8CD6F64-DEF7-2A4A-8E58-2B291EE483C3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2504132" y="3478701"/>
            <a:ext cx="626186" cy="28145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12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606B595-6940-904B-9ED5-F11B20926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79" y="747486"/>
            <a:ext cx="8300638" cy="2967478"/>
          </a:xfrm>
          <a:prstGeom prst="rect">
            <a:avLst/>
          </a:prstGeom>
        </p:spPr>
      </p:pic>
      <p:pic>
        <p:nvPicPr>
          <p:cNvPr id="4" name="図 3" descr="テーブル&#10;&#10;自動的に生成された説明">
            <a:extLst>
              <a:ext uri="{FF2B5EF4-FFF2-40B4-BE49-F238E27FC236}">
                <a16:creationId xmlns:a16="http://schemas.microsoft.com/office/drawing/2014/main" id="{3C9E3E38-15C1-DD47-BC65-1943F35C9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714964"/>
            <a:ext cx="7600648" cy="2755235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ADD75B23-8CE0-FF43-ACBF-FF23BA17E496}"/>
              </a:ext>
            </a:extLst>
          </p:cNvPr>
          <p:cNvSpPr/>
          <p:nvPr/>
        </p:nvSpPr>
        <p:spPr>
          <a:xfrm>
            <a:off x="607899" y="1441681"/>
            <a:ext cx="540107" cy="18021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ECBD2E18-9496-274F-B1EA-606CB12931D9}"/>
              </a:ext>
            </a:extLst>
          </p:cNvPr>
          <p:cNvSpPr/>
          <p:nvPr/>
        </p:nvSpPr>
        <p:spPr>
          <a:xfrm>
            <a:off x="1371600" y="3160716"/>
            <a:ext cx="1291507" cy="19653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69D4ED2-3B7E-F040-8D6E-D884DCA147F7}"/>
              </a:ext>
            </a:extLst>
          </p:cNvPr>
          <p:cNvSpPr txBox="1"/>
          <p:nvPr/>
        </p:nvSpPr>
        <p:spPr>
          <a:xfrm>
            <a:off x="60070" y="60071"/>
            <a:ext cx="8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img9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CDC988-0C1A-5047-ACDD-9CD4AB22A580}"/>
              </a:ext>
            </a:extLst>
          </p:cNvPr>
          <p:cNvSpPr/>
          <p:nvPr/>
        </p:nvSpPr>
        <p:spPr>
          <a:xfrm>
            <a:off x="6366226" y="747486"/>
            <a:ext cx="1994942" cy="1129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0295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3D89DCED795C844AB942AF44230FE62F" ma:contentTypeVersion="0" ma:contentTypeDescription="新しいドキュメントを作成します。" ma:contentTypeScope="" ma:versionID="2085bda8ff0a453c2ce030332e75ccf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9974ba431af1fc2c41082800503912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B5C5EA-84B3-45C4-AC15-FC4774201D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304F95-D064-4F03-89F6-DA3DA1642CB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6D18849-F989-41F9-996F-417300A210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279</Words>
  <Application>Microsoft Macintosh PowerPoint</Application>
  <PresentationFormat>ワイド画面</PresentationFormat>
  <Paragraphs>45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富田 琢巳</dc:creator>
  <cp:lastModifiedBy>Takumi Tomita</cp:lastModifiedBy>
  <cp:revision>1</cp:revision>
  <dcterms:created xsi:type="dcterms:W3CDTF">2020-07-26T01:26:10Z</dcterms:created>
  <dcterms:modified xsi:type="dcterms:W3CDTF">2021-07-23T02:27:59Z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0x0101003D89DCED795C844AB942AF44230FE62F</vt:lpwstr>
  </property>
</Properties>
</file>